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handoutMasterIdLst>
    <p:handoutMasterId r:id="rId33"/>
  </p:handoutMasterIdLst>
  <p:sldIdLst>
    <p:sldId id="256" r:id="rId5"/>
    <p:sldId id="257" r:id="rId6"/>
    <p:sldId id="272" r:id="rId7"/>
    <p:sldId id="279" r:id="rId8"/>
    <p:sldId id="280" r:id="rId9"/>
    <p:sldId id="281" r:id="rId10"/>
    <p:sldId id="295" r:id="rId11"/>
    <p:sldId id="292" r:id="rId12"/>
    <p:sldId id="294" r:id="rId13"/>
    <p:sldId id="275" r:id="rId14"/>
    <p:sldId id="258" r:id="rId15"/>
    <p:sldId id="293" r:id="rId16"/>
    <p:sldId id="283" r:id="rId17"/>
    <p:sldId id="306" r:id="rId18"/>
    <p:sldId id="282" r:id="rId19"/>
    <p:sldId id="296" r:id="rId20"/>
    <p:sldId id="290" r:id="rId21"/>
    <p:sldId id="289" r:id="rId22"/>
    <p:sldId id="291" r:id="rId23"/>
    <p:sldId id="274" r:id="rId24"/>
    <p:sldId id="260" r:id="rId25"/>
    <p:sldId id="305" r:id="rId26"/>
    <p:sldId id="304" r:id="rId27"/>
    <p:sldId id="299" r:id="rId28"/>
    <p:sldId id="307" r:id="rId29"/>
    <p:sldId id="273" r:id="rId30"/>
    <p:sldId id="268"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A66474-F27A-4B0A-932B-7226F6C6CB22}" v="94" dt="2024-05-09T22:43:39.531"/>
    <p1510:client id="{7BCAAB68-6D11-442F-A508-57A100CA70F1}" v="19" dt="2024-05-09T20:20:57.940"/>
    <p1510:client id="{A338F3B3-A15E-0964-6A64-38E11175868A}" v="2" dt="2024-05-09T22:38:52.223"/>
  </p1510:revLst>
</p1510:revInfo>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3" autoAdjust="0"/>
    <p:restoredTop sz="75114" autoAdjust="0"/>
  </p:normalViewPr>
  <p:slideViewPr>
    <p:cSldViewPr snapToGrid="0">
      <p:cViewPr varScale="1">
        <p:scale>
          <a:sx n="71" d="100"/>
          <a:sy n="71" d="100"/>
        </p:scale>
        <p:origin x="336" y="48"/>
      </p:cViewPr>
      <p:guideLst/>
    </p:cSldViewPr>
  </p:slideViewPr>
  <p:outlineViewPr>
    <p:cViewPr>
      <p:scale>
        <a:sx n="33" d="100"/>
        <a:sy n="33" d="100"/>
      </p:scale>
      <p:origin x="0" y="-7421"/>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58" d="100"/>
          <a:sy n="58" d="100"/>
        </p:scale>
        <p:origin x="2386"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2B61F67-4219-82BD-D357-355AA7591CB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654FE2BF-AD88-9811-C6DD-79DABAC5595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44DDA53-17BB-4810-91A8-94FE944ADC38}" type="datetimeFigureOut">
              <a:rPr lang="en-US" smtClean="0"/>
              <a:t>5/9/2024</a:t>
            </a:fld>
            <a:endParaRPr lang="en-US" dirty="0"/>
          </a:p>
        </p:txBody>
      </p:sp>
      <p:sp>
        <p:nvSpPr>
          <p:cNvPr id="4" name="Footer Placeholder 3">
            <a:extLst>
              <a:ext uri="{FF2B5EF4-FFF2-40B4-BE49-F238E27FC236}">
                <a16:creationId xmlns:a16="http://schemas.microsoft.com/office/drawing/2014/main" id="{F18F7338-476F-59A1-B752-865882DA123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B9C2ED2-F5D9-8398-9B1F-9E1D760B074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D8BCF56-022D-4E84-9600-36794E4DE26E}" type="slidenum">
              <a:rPr lang="en-US" smtClean="0"/>
              <a:t>‹#›</a:t>
            </a:fld>
            <a:endParaRPr lang="en-US" dirty="0"/>
          </a:p>
        </p:txBody>
      </p:sp>
    </p:spTree>
    <p:extLst>
      <p:ext uri="{BB962C8B-B14F-4D97-AF65-F5344CB8AC3E}">
        <p14:creationId xmlns:p14="http://schemas.microsoft.com/office/powerpoint/2010/main" val="10455058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F08D30-F807-4561-A81E-6E077448AA00}" type="datetimeFigureOut">
              <a:rPr lang="en-US" smtClean="0"/>
              <a:t>5/9/2024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82C05A-7A07-4286-AA18-B883C0AF9A3B}" type="slidenum">
              <a:rPr lang="en-US" smtClean="0"/>
              <a:t>‹#›</a:t>
            </a:fld>
            <a:endParaRPr lang="en-US" dirty="0"/>
          </a:p>
        </p:txBody>
      </p:sp>
    </p:spTree>
    <p:extLst>
      <p:ext uri="{BB962C8B-B14F-4D97-AF65-F5344CB8AC3E}">
        <p14:creationId xmlns:p14="http://schemas.microsoft.com/office/powerpoint/2010/main" val="513189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82C05A-7A07-4286-AA18-B883C0AF9A3B}" type="slidenum">
              <a:rPr lang="en-US" smtClean="0"/>
              <a:t>1</a:t>
            </a:fld>
            <a:endParaRPr lang="en-US" dirty="0"/>
          </a:p>
        </p:txBody>
      </p:sp>
    </p:spTree>
    <p:extLst>
      <p:ext uri="{BB962C8B-B14F-4D97-AF65-F5344CB8AC3E}">
        <p14:creationId xmlns:p14="http://schemas.microsoft.com/office/powerpoint/2010/main" val="618507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82C05A-7A07-4286-AA18-B883C0AF9A3B}" type="slidenum">
              <a:rPr lang="en-US" smtClean="0"/>
              <a:t>2</a:t>
            </a:fld>
            <a:endParaRPr lang="en-US" dirty="0"/>
          </a:p>
        </p:txBody>
      </p:sp>
    </p:spTree>
    <p:extLst>
      <p:ext uri="{BB962C8B-B14F-4D97-AF65-F5344CB8AC3E}">
        <p14:creationId xmlns:p14="http://schemas.microsoft.com/office/powerpoint/2010/main" val="109506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82C05A-7A07-4286-AA18-B883C0AF9A3B}" type="slidenum">
              <a:rPr lang="en-US" smtClean="0"/>
              <a:t>3</a:t>
            </a:fld>
            <a:endParaRPr lang="en-US" dirty="0"/>
          </a:p>
        </p:txBody>
      </p:sp>
    </p:spTree>
    <p:extLst>
      <p:ext uri="{BB962C8B-B14F-4D97-AF65-F5344CB8AC3E}">
        <p14:creationId xmlns:p14="http://schemas.microsoft.com/office/powerpoint/2010/main" val="391055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82C05A-7A07-4286-AA18-B883C0AF9A3B}" type="slidenum">
              <a:rPr lang="en-US" smtClean="0"/>
              <a:t>4</a:t>
            </a:fld>
            <a:endParaRPr lang="en-US" dirty="0"/>
          </a:p>
        </p:txBody>
      </p:sp>
    </p:spTree>
    <p:extLst>
      <p:ext uri="{BB962C8B-B14F-4D97-AF65-F5344CB8AC3E}">
        <p14:creationId xmlns:p14="http://schemas.microsoft.com/office/powerpoint/2010/main" val="1177271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82C05A-7A07-4286-AA18-B883C0AF9A3B}" type="slidenum">
              <a:rPr lang="en-US" smtClean="0"/>
              <a:t>5</a:t>
            </a:fld>
            <a:endParaRPr lang="en-US" dirty="0"/>
          </a:p>
        </p:txBody>
      </p:sp>
    </p:spTree>
    <p:extLst>
      <p:ext uri="{BB962C8B-B14F-4D97-AF65-F5344CB8AC3E}">
        <p14:creationId xmlns:p14="http://schemas.microsoft.com/office/powerpoint/2010/main" val="3509817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altLang="en-US" dirty="0"/>
              <a:t>Visual slide meant to demonstrate in a colourful way how ones’ sex at birth is/can be separate from their gender identity. Gender identity is diverse and expanding in a galaxy of discovery and freedom of expression. The asteroid belt signifies societal standards currently imposed on us – feminine and masculine, but also acknowledges that there are infinite possibilities to explore. Beyond, are the separation of sexuality from gender identity (star shape in background), and Two Spirit identities. </a:t>
            </a:r>
          </a:p>
        </p:txBody>
      </p:sp>
      <p:sp>
        <p:nvSpPr>
          <p:cNvPr id="4" name="Slide Number Placeholder 3"/>
          <p:cNvSpPr>
            <a:spLocks noGrp="1"/>
          </p:cNvSpPr>
          <p:nvPr>
            <p:ph type="sldNum" sz="quarter" idx="5"/>
          </p:nvPr>
        </p:nvSpPr>
        <p:spPr/>
        <p:txBody>
          <a:bodyPr/>
          <a:lstStyle/>
          <a:p>
            <a:fld id="{DD82C05A-7A07-4286-AA18-B883C0AF9A3B}" type="slidenum">
              <a:rPr lang="en-US" smtClean="0"/>
              <a:t>7</a:t>
            </a:fld>
            <a:endParaRPr lang="en-US" dirty="0"/>
          </a:p>
        </p:txBody>
      </p:sp>
    </p:spTree>
    <p:extLst>
      <p:ext uri="{BB962C8B-B14F-4D97-AF65-F5344CB8AC3E}">
        <p14:creationId xmlns:p14="http://schemas.microsoft.com/office/powerpoint/2010/main" val="1232758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Gender Affirming Care in the context of this presentation is referring to medical transition care.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Cisgender people also access gender affirming care (plastic surgery, breast reductions/augmentations, hair transplants,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Ashley – talk about cis/trans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Gender diverse – non-binary, genderfluid, agender, etc.</a:t>
            </a:r>
          </a:p>
          <a:p>
            <a:endParaRPr lang="en-CA" dirty="0"/>
          </a:p>
        </p:txBody>
      </p:sp>
      <p:sp>
        <p:nvSpPr>
          <p:cNvPr id="4" name="Slide Number Placeholder 3"/>
          <p:cNvSpPr>
            <a:spLocks noGrp="1"/>
          </p:cNvSpPr>
          <p:nvPr>
            <p:ph type="sldNum" sz="quarter" idx="5"/>
          </p:nvPr>
        </p:nvSpPr>
        <p:spPr/>
        <p:txBody>
          <a:bodyPr/>
          <a:lstStyle/>
          <a:p>
            <a:fld id="{DD82C05A-7A07-4286-AA18-B883C0AF9A3B}" type="slidenum">
              <a:rPr lang="en-US" smtClean="0"/>
              <a:t>8</a:t>
            </a:fld>
            <a:endParaRPr lang="en-US" dirty="0"/>
          </a:p>
        </p:txBody>
      </p:sp>
    </p:spTree>
    <p:extLst>
      <p:ext uri="{BB962C8B-B14F-4D97-AF65-F5344CB8AC3E}">
        <p14:creationId xmlns:p14="http://schemas.microsoft.com/office/powerpoint/2010/main" val="3641034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Terms used in gender affirming care context to help direct an individual’s transition goals. Does not always refer to someone seeking a medical transition.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Gender Incongruence – explained:</a:t>
            </a:r>
          </a:p>
          <a:p>
            <a:pPr lvl="1"/>
            <a:r>
              <a:rPr lang="en-US" dirty="0"/>
              <a:t>Can be felt physically (internal) or socially (external).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Gender dysphoria – defined in the DSM-5 and used more commonly in society and medical settings. Currently required as a diagnosis for transgender and gender diverse people in MB as a “gateway” to accessing transition care.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Source: WPATH – SOC8; Klinic website</a:t>
            </a:r>
          </a:p>
          <a:p>
            <a:endParaRPr lang="en-CA" dirty="0"/>
          </a:p>
        </p:txBody>
      </p:sp>
      <p:sp>
        <p:nvSpPr>
          <p:cNvPr id="4" name="Slide Number Placeholder 3"/>
          <p:cNvSpPr>
            <a:spLocks noGrp="1"/>
          </p:cNvSpPr>
          <p:nvPr>
            <p:ph type="sldNum" sz="quarter" idx="5"/>
          </p:nvPr>
        </p:nvSpPr>
        <p:spPr/>
        <p:txBody>
          <a:bodyPr/>
          <a:lstStyle/>
          <a:p>
            <a:fld id="{DD82C05A-7A07-4286-AA18-B883C0AF9A3B}" type="slidenum">
              <a:rPr lang="en-US" smtClean="0"/>
              <a:t>9</a:t>
            </a:fld>
            <a:endParaRPr lang="en-US" dirty="0"/>
          </a:p>
        </p:txBody>
      </p:sp>
    </p:spTree>
    <p:extLst>
      <p:ext uri="{BB962C8B-B14F-4D97-AF65-F5344CB8AC3E}">
        <p14:creationId xmlns:p14="http://schemas.microsoft.com/office/powerpoint/2010/main" val="3678435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82C05A-7A07-4286-AA18-B883C0AF9A3B}" type="slidenum">
              <a:rPr lang="en-US" smtClean="0"/>
              <a:t>10</a:t>
            </a:fld>
            <a:endParaRPr lang="en-US" dirty="0"/>
          </a:p>
        </p:txBody>
      </p:sp>
    </p:spTree>
    <p:extLst>
      <p:ext uri="{BB962C8B-B14F-4D97-AF65-F5344CB8AC3E}">
        <p14:creationId xmlns:p14="http://schemas.microsoft.com/office/powerpoint/2010/main" val="257131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82C05A-7A07-4286-AA18-B883C0AF9A3B}" type="slidenum">
              <a:rPr lang="en-US" smtClean="0"/>
              <a:t>11</a:t>
            </a:fld>
            <a:endParaRPr lang="en-US" dirty="0"/>
          </a:p>
        </p:txBody>
      </p:sp>
    </p:spTree>
    <p:extLst>
      <p:ext uri="{BB962C8B-B14F-4D97-AF65-F5344CB8AC3E}">
        <p14:creationId xmlns:p14="http://schemas.microsoft.com/office/powerpoint/2010/main" val="33905289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Parking in the lot in the back – labelled spots</a:t>
            </a:r>
            <a:r>
              <a:rPr lang="en-CA" dirty="0"/>
              <a:t>. 2hr street parking around the area.</a:t>
            </a:r>
          </a:p>
          <a:p>
            <a:r>
              <a:rPr lang="en-CA" dirty="0"/>
              <a:t>Accessibility needs can be accommodated – please advise. </a:t>
            </a:r>
          </a:p>
          <a:p>
            <a:endParaRPr lang="en-CA" dirty="0"/>
          </a:p>
          <a:p>
            <a:r>
              <a:rPr lang="en-CA" dirty="0"/>
              <a:t>Front Desk are managing multiple programs within Klinic. Will ask for your health card and birthdate when you arrive and direct you where to go.</a:t>
            </a:r>
          </a:p>
          <a:p>
            <a:endParaRPr lang="en-CA" dirty="0"/>
          </a:p>
          <a:p>
            <a:r>
              <a:rPr lang="en-CA" dirty="0"/>
              <a:t>Klinic programs – Hummingbird, Counselling, Primary Care, Crisis lines, SERC, etc.</a:t>
            </a:r>
          </a:p>
        </p:txBody>
      </p:sp>
      <p:sp>
        <p:nvSpPr>
          <p:cNvPr id="4" name="Slide Number Placeholder 3"/>
          <p:cNvSpPr>
            <a:spLocks noGrp="1"/>
          </p:cNvSpPr>
          <p:nvPr>
            <p:ph type="sldNum" sz="quarter" idx="5"/>
          </p:nvPr>
        </p:nvSpPr>
        <p:spPr/>
        <p:txBody>
          <a:bodyPr/>
          <a:lstStyle/>
          <a:p>
            <a:fld id="{DD82C05A-7A07-4286-AA18-B883C0AF9A3B}" type="slidenum">
              <a:rPr lang="en-US" smtClean="0"/>
              <a:t>14</a:t>
            </a:fld>
            <a:endParaRPr lang="en-US" dirty="0"/>
          </a:p>
        </p:txBody>
      </p:sp>
    </p:spTree>
    <p:extLst>
      <p:ext uri="{BB962C8B-B14F-4D97-AF65-F5344CB8AC3E}">
        <p14:creationId xmlns:p14="http://schemas.microsoft.com/office/powerpoint/2010/main" val="12776255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CA" sz="1200" dirty="0"/>
              <a:t>Relationships – family, romantic, roommates, etc.</a:t>
            </a:r>
          </a:p>
          <a:p>
            <a:pPr lvl="1"/>
            <a:r>
              <a:rPr lang="en-CA" sz="1200" dirty="0"/>
              <a:t>Physical safety in one’s community, workplace, or home.</a:t>
            </a:r>
          </a:p>
          <a:p>
            <a:pPr lvl="1"/>
            <a:r>
              <a:rPr lang="en-CA" sz="1200" dirty="0"/>
              <a:t>Policies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CA" sz="1200" dirty="0"/>
              <a:t>Rural barriers to healthcare, in additional to </a:t>
            </a:r>
            <a:r>
              <a:rPr lang="en-CA" sz="1200" dirty="0" err="1"/>
              <a:t>Klinic’s</a:t>
            </a:r>
            <a:r>
              <a:rPr lang="en-CA" sz="1200" dirty="0"/>
              <a:t> location in Winnipeg.</a:t>
            </a:r>
          </a:p>
          <a:p>
            <a:pPr lvl="1"/>
            <a:r>
              <a:rPr lang="en-CA" sz="1200" dirty="0"/>
              <a:t>No health insurance or other coverage for hormones, unable to afford time off work for surgery, etc.</a:t>
            </a:r>
          </a:p>
          <a:p>
            <a:pPr lvl="1"/>
            <a:r>
              <a:rPr lang="en-CA" sz="1200" dirty="0"/>
              <a:t>Housing instability.</a:t>
            </a:r>
          </a:p>
          <a:p>
            <a:pPr lvl="1"/>
            <a:r>
              <a:rPr lang="en-CA" sz="1200" dirty="0"/>
              <a:t>Impact on ability to start or continue aspects of a medical transition (hormones, surgery).</a:t>
            </a:r>
          </a:p>
          <a:p>
            <a:pPr lvl="1"/>
            <a:r>
              <a:rPr lang="en-CA" sz="1200" dirty="0"/>
              <a:t>Impact on ability to be well enough for appointments.</a:t>
            </a:r>
          </a:p>
          <a:p>
            <a:pPr lvl="1"/>
            <a:r>
              <a:rPr lang="en-CA" sz="1200" dirty="0"/>
              <a:t>Impact of psychosis, significant mental health affecting ability to consent or have stability for surgery.</a:t>
            </a:r>
          </a:p>
          <a:p>
            <a:pPr lvl="1"/>
            <a:r>
              <a:rPr lang="en-CA" sz="1200" dirty="0"/>
              <a:t>Substance use – heavy use of some substances can affect ability to consent. Smoking before surgery barrier.</a:t>
            </a:r>
          </a:p>
          <a:p>
            <a:pPr lvl="1"/>
            <a:r>
              <a:rPr lang="en-CA" sz="1200" dirty="0"/>
              <a:t>People of colour, individuals with disabilities, newcomers / language barriers, individuals involved in the child welfare system, etc.</a:t>
            </a:r>
          </a:p>
          <a:p>
            <a:pPr lvl="1"/>
            <a:r>
              <a:rPr lang="en-CA" sz="1200" dirty="0" err="1"/>
              <a:t>Neurodivergencies</a:t>
            </a:r>
            <a:r>
              <a:rPr lang="en-CA" sz="1200" dirty="0"/>
              <a:t> and Trans/Gender Diverse community crossover is very high.</a:t>
            </a:r>
          </a:p>
          <a:p>
            <a:pPr lvl="1"/>
            <a:endParaRPr lang="en-CA" sz="1200" dirty="0"/>
          </a:p>
          <a:p>
            <a:pPr lvl="1"/>
            <a:r>
              <a:rPr lang="en-CA" sz="1200" dirty="0"/>
              <a:t>Trans/gender diverse people are a marginalized community and at higher risk for adverse experiences in the medical field. Stigma and risk of discrimination rises when they are involved with other systems (mental health, child welfare, addictions, corrections, etc.). It can be hard to navigate a system that already has barriers in place when basic needs are not met. Takes a lot of safety privilege and self-advocacy to be able to access affirming medical care, never mind gender affirming care. </a:t>
            </a:r>
          </a:p>
          <a:p>
            <a:endParaRPr lang="en-CA" dirty="0"/>
          </a:p>
        </p:txBody>
      </p:sp>
      <p:sp>
        <p:nvSpPr>
          <p:cNvPr id="4" name="Slide Number Placeholder 3"/>
          <p:cNvSpPr>
            <a:spLocks noGrp="1"/>
          </p:cNvSpPr>
          <p:nvPr>
            <p:ph type="sldNum" sz="quarter" idx="5"/>
          </p:nvPr>
        </p:nvSpPr>
        <p:spPr/>
        <p:txBody>
          <a:bodyPr/>
          <a:lstStyle/>
          <a:p>
            <a:fld id="{DD82C05A-7A07-4286-AA18-B883C0AF9A3B}" type="slidenum">
              <a:rPr lang="en-US" smtClean="0"/>
              <a:t>16</a:t>
            </a:fld>
            <a:endParaRPr lang="en-US" dirty="0"/>
          </a:p>
        </p:txBody>
      </p:sp>
    </p:spTree>
    <p:extLst>
      <p:ext uri="{BB962C8B-B14F-4D97-AF65-F5344CB8AC3E}">
        <p14:creationId xmlns:p14="http://schemas.microsoft.com/office/powerpoint/2010/main" val="13437614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Waitlist (intake): 10 months-1 year</a:t>
            </a:r>
          </a:p>
          <a:p>
            <a:r>
              <a:rPr lang="en-CA" sz="1200" dirty="0"/>
              <a:t>Hormone start: 1-2 months after intake (variable)</a:t>
            </a:r>
          </a:p>
          <a:p>
            <a:r>
              <a:rPr lang="en-CA" sz="1200" dirty="0"/>
              <a:t>Surgery referrals: Variable depending on desired surgery and/or surgeon.</a:t>
            </a:r>
          </a:p>
          <a:p>
            <a:r>
              <a:rPr lang="en-CA" sz="1200" dirty="0"/>
              <a:t>Voice therapy: 2-3 years</a:t>
            </a:r>
          </a:p>
          <a:p>
            <a:r>
              <a:rPr lang="en-CA" sz="1200" dirty="0"/>
              <a:t>Hair removal: variable</a:t>
            </a:r>
          </a:p>
          <a:p>
            <a:endParaRPr lang="en-CA" sz="1200" dirty="0"/>
          </a:p>
          <a:p>
            <a:r>
              <a:rPr lang="en-US" b="1" dirty="0"/>
              <a:t>Social Work Intake:</a:t>
            </a:r>
          </a:p>
          <a:p>
            <a:pPr marL="285750" indent="-285750">
              <a:buFont typeface="Arial" panose="020B0604020202020204" pitchFamily="34" charset="0"/>
              <a:buChar char="•"/>
            </a:pPr>
            <a:r>
              <a:rPr lang="en-US" dirty="0"/>
              <a:t>First appointment after waitlist.</a:t>
            </a:r>
          </a:p>
          <a:p>
            <a:pPr marL="285750" indent="-285750">
              <a:buFont typeface="Arial" panose="020B0604020202020204" pitchFamily="34" charset="0"/>
              <a:buChar char="•"/>
            </a:pPr>
            <a:r>
              <a:rPr lang="en-US" dirty="0"/>
              <a:t>Review of Trans Health </a:t>
            </a:r>
            <a:r>
              <a:rPr lang="en-US" dirty="0" err="1"/>
              <a:t>Klinic</a:t>
            </a:r>
            <a:r>
              <a:rPr lang="en-US" dirty="0"/>
              <a:t> program – referrals, requirements and other available services. </a:t>
            </a:r>
          </a:p>
          <a:p>
            <a:pPr marL="285750" indent="-285750">
              <a:buFont typeface="Arial" panose="020B0604020202020204" pitchFamily="34" charset="0"/>
              <a:buChar char="•"/>
            </a:pPr>
            <a:r>
              <a:rPr lang="en-US" dirty="0"/>
              <a:t>Discussion of transition goals, gender identity, personal life situation.</a:t>
            </a:r>
          </a:p>
          <a:p>
            <a:pPr marL="514350" lvl="1" indent="-285750"/>
            <a:r>
              <a:rPr lang="en-US" sz="1600" i="1" dirty="0"/>
              <a:t>May include topics such as mental and physical health, family, friends, support system, substances, etc.</a:t>
            </a:r>
          </a:p>
          <a:p>
            <a:pPr marL="514350" lvl="1" indent="-285750"/>
            <a:endParaRPr lang="en-US" sz="1600" i="1" dirty="0"/>
          </a:p>
          <a:p>
            <a:r>
              <a:rPr lang="en-US" sz="2400" b="1" dirty="0"/>
              <a:t>Medical Intake:</a:t>
            </a:r>
          </a:p>
          <a:p>
            <a:pPr marL="285750" indent="-285750">
              <a:buFont typeface="Arial" panose="020B0604020202020204" pitchFamily="34" charset="0"/>
              <a:buChar char="•"/>
            </a:pPr>
            <a:r>
              <a:rPr lang="en-US" sz="2400" dirty="0"/>
              <a:t>Scheduled after social work intake.</a:t>
            </a:r>
          </a:p>
          <a:p>
            <a:pPr marL="285750" indent="-285750">
              <a:buFont typeface="Arial" panose="020B0604020202020204" pitchFamily="34" charset="0"/>
              <a:buChar char="•"/>
            </a:pPr>
            <a:r>
              <a:rPr lang="en-US" sz="2400" dirty="0"/>
              <a:t>Review of medical history and physical health (diagnoses, medication, etc.).</a:t>
            </a:r>
          </a:p>
          <a:p>
            <a:pPr marL="285750" indent="-285750">
              <a:buFont typeface="Arial" panose="020B0604020202020204" pitchFamily="34" charset="0"/>
              <a:buChar char="•"/>
            </a:pPr>
            <a:r>
              <a:rPr lang="en-US" sz="2400" dirty="0"/>
              <a:t>If starting HRT – bloodwork done.</a:t>
            </a:r>
          </a:p>
          <a:p>
            <a:pPr marL="285750" indent="-285750">
              <a:buFont typeface="Arial" panose="020B0604020202020204" pitchFamily="34" charset="0"/>
              <a:buChar char="•"/>
            </a:pPr>
            <a:r>
              <a:rPr lang="en-US" sz="2400" dirty="0"/>
              <a:t>Discussion with provider about gender incongruence and transition goals.</a:t>
            </a:r>
          </a:p>
          <a:p>
            <a:pPr marL="285750" indent="-285750">
              <a:buFont typeface="Arial" panose="020B0604020202020204" pitchFamily="34" charset="0"/>
              <a:buChar char="•"/>
            </a:pPr>
            <a:r>
              <a:rPr lang="en-US" sz="2400" dirty="0"/>
              <a:t>Other referrals discussed and initiated.</a:t>
            </a:r>
          </a:p>
          <a:p>
            <a:pPr marL="514350" lvl="1" indent="-285750"/>
            <a:endParaRPr lang="en-US" sz="1600" i="1" dirty="0"/>
          </a:p>
          <a:p>
            <a:endParaRPr lang="en-CA" sz="1200" dirty="0"/>
          </a:p>
          <a:p>
            <a:endParaRPr lang="en-CA" dirty="0"/>
          </a:p>
        </p:txBody>
      </p:sp>
      <p:sp>
        <p:nvSpPr>
          <p:cNvPr id="4" name="Slide Number Placeholder 3"/>
          <p:cNvSpPr>
            <a:spLocks noGrp="1"/>
          </p:cNvSpPr>
          <p:nvPr>
            <p:ph type="sldNum" sz="quarter" idx="5"/>
          </p:nvPr>
        </p:nvSpPr>
        <p:spPr/>
        <p:txBody>
          <a:bodyPr/>
          <a:lstStyle/>
          <a:p>
            <a:fld id="{DD82C05A-7A07-4286-AA18-B883C0AF9A3B}" type="slidenum">
              <a:rPr lang="en-US" smtClean="0"/>
              <a:t>17</a:t>
            </a:fld>
            <a:endParaRPr lang="en-US" dirty="0"/>
          </a:p>
        </p:txBody>
      </p:sp>
    </p:spTree>
    <p:extLst>
      <p:ext uri="{BB962C8B-B14F-4D97-AF65-F5344CB8AC3E}">
        <p14:creationId xmlns:p14="http://schemas.microsoft.com/office/powerpoint/2010/main" val="39444478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a:t>Other supports available at any time while on the waitlist or during medical transition process – social work, peer support. </a:t>
            </a:r>
          </a:p>
          <a:p>
            <a:pPr marL="285750" indent="-285750">
              <a:buFont typeface="Arial" panose="020B0604020202020204" pitchFamily="34" charset="0"/>
              <a:buChar char="•"/>
            </a:pPr>
            <a:r>
              <a:rPr lang="en-US" dirty="0"/>
              <a:t>If further referrals are decided later, individuals do not need to re-refer  to go back on the waitlist. Contact TH Klinic and request an appointment at any time.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Make sure to update information if it changes – call Klinic Front Desk. And make sure information is updated with your doctor if they refer you.</a:t>
            </a:r>
          </a:p>
        </p:txBody>
      </p:sp>
      <p:sp>
        <p:nvSpPr>
          <p:cNvPr id="4" name="Slide Number Placeholder 3"/>
          <p:cNvSpPr>
            <a:spLocks noGrp="1"/>
          </p:cNvSpPr>
          <p:nvPr>
            <p:ph type="sldNum" sz="quarter" idx="5"/>
          </p:nvPr>
        </p:nvSpPr>
        <p:spPr/>
        <p:txBody>
          <a:bodyPr/>
          <a:lstStyle/>
          <a:p>
            <a:fld id="{DD82C05A-7A07-4286-AA18-B883C0AF9A3B}" type="slidenum">
              <a:rPr lang="en-US" smtClean="0"/>
              <a:t>18</a:t>
            </a:fld>
            <a:endParaRPr lang="en-US" dirty="0"/>
          </a:p>
        </p:txBody>
      </p:sp>
    </p:spTree>
    <p:extLst>
      <p:ext uri="{BB962C8B-B14F-4D97-AF65-F5344CB8AC3E}">
        <p14:creationId xmlns:p14="http://schemas.microsoft.com/office/powerpoint/2010/main" val="13164547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DD82C05A-7A07-4286-AA18-B883C0AF9A3B}" type="slidenum">
              <a:rPr lang="en-US" smtClean="0"/>
              <a:t>19</a:t>
            </a:fld>
            <a:endParaRPr lang="en-US" dirty="0"/>
          </a:p>
        </p:txBody>
      </p:sp>
    </p:spTree>
    <p:extLst>
      <p:ext uri="{BB962C8B-B14F-4D97-AF65-F5344CB8AC3E}">
        <p14:creationId xmlns:p14="http://schemas.microsoft.com/office/powerpoint/2010/main" val="15555731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dirty="0"/>
              <a:t>Hormones:</a:t>
            </a:r>
          </a:p>
          <a:p>
            <a:pPr marL="0" indent="0">
              <a:buNone/>
            </a:pPr>
            <a:endParaRPr lang="en-US" b="1" dirty="0"/>
          </a:p>
          <a:p>
            <a:r>
              <a:rPr lang="en-US" dirty="0"/>
              <a:t>Testosterone: injections, Testosterone gel (</a:t>
            </a:r>
            <a:r>
              <a:rPr lang="en-US" dirty="0" err="1"/>
              <a:t>androgel</a:t>
            </a:r>
            <a:r>
              <a:rPr lang="en-US" dirty="0"/>
              <a:t>).</a:t>
            </a:r>
          </a:p>
          <a:p>
            <a:r>
              <a:rPr lang="en-US" dirty="0"/>
              <a:t>Estrogen / Testosterone blocker: pills, patches, injections (not available in Manitoba).</a:t>
            </a:r>
          </a:p>
          <a:p>
            <a:pPr marL="0" indent="0">
              <a:buNone/>
            </a:pPr>
            <a:endParaRPr lang="en-US" dirty="0"/>
          </a:p>
          <a:p>
            <a:r>
              <a:rPr lang="en-US" dirty="0"/>
              <a:t>Most people start hormones within a month or two of their first appointment. </a:t>
            </a:r>
          </a:p>
          <a:p>
            <a:r>
              <a:rPr lang="en-US" dirty="0"/>
              <a:t>Barriers to starting HRT are discussed on a case-by-case scenario.</a:t>
            </a:r>
          </a:p>
          <a:p>
            <a:pPr lvl="1"/>
            <a:r>
              <a:rPr lang="en-US" sz="1600" dirty="0"/>
              <a:t>Health, social, financial, etc.</a:t>
            </a:r>
          </a:p>
          <a:p>
            <a:pPr lvl="1"/>
            <a:endParaRPr lang="en-US" sz="1600" dirty="0"/>
          </a:p>
          <a:p>
            <a:pPr lvl="1"/>
            <a:endParaRPr lang="en-US" sz="1600" dirty="0"/>
          </a:p>
          <a:p>
            <a:endParaRPr lang="en-US" dirty="0"/>
          </a:p>
        </p:txBody>
      </p:sp>
      <p:sp>
        <p:nvSpPr>
          <p:cNvPr id="4" name="Slide Number Placeholder 3"/>
          <p:cNvSpPr>
            <a:spLocks noGrp="1"/>
          </p:cNvSpPr>
          <p:nvPr>
            <p:ph type="sldNum" sz="quarter" idx="5"/>
          </p:nvPr>
        </p:nvSpPr>
        <p:spPr/>
        <p:txBody>
          <a:bodyPr/>
          <a:lstStyle/>
          <a:p>
            <a:fld id="{DD82C05A-7A07-4286-AA18-B883C0AF9A3B}" type="slidenum">
              <a:rPr lang="en-US" smtClean="0"/>
              <a:t>20</a:t>
            </a:fld>
            <a:endParaRPr lang="en-US" dirty="0"/>
          </a:p>
        </p:txBody>
      </p:sp>
    </p:spTree>
    <p:extLst>
      <p:ext uri="{BB962C8B-B14F-4D97-AF65-F5344CB8AC3E}">
        <p14:creationId xmlns:p14="http://schemas.microsoft.com/office/powerpoint/2010/main" val="16358963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dirty="0"/>
              <a:t>Upper Surgeries – “top surgery”:</a:t>
            </a:r>
            <a:endParaRPr lang="en-CA" b="1" dirty="0"/>
          </a:p>
          <a:p>
            <a:pPr marL="285750" indent="-285750">
              <a:buFont typeface="Arial" panose="020B0604020202020204" pitchFamily="34" charset="0"/>
              <a:buChar char="•"/>
            </a:pPr>
            <a:endParaRPr lang="en-CA" sz="1200" dirty="0"/>
          </a:p>
          <a:p>
            <a:pPr marL="285750" indent="-285750">
              <a:buFont typeface="Arial" panose="020B0604020202020204" pitchFamily="34" charset="0"/>
              <a:buChar char="•"/>
            </a:pPr>
            <a:r>
              <a:rPr lang="en-CA" sz="1200" dirty="0"/>
              <a:t>Chest Masculinization </a:t>
            </a:r>
          </a:p>
          <a:p>
            <a:pPr marL="285750" indent="-285750">
              <a:buFont typeface="Arial" panose="020B0604020202020204" pitchFamily="34" charset="0"/>
              <a:buChar char="•"/>
            </a:pPr>
            <a:r>
              <a:rPr lang="en-CA" sz="1200" dirty="0"/>
              <a:t>Breast Reduction</a:t>
            </a:r>
          </a:p>
          <a:p>
            <a:pPr marL="285750" indent="-285750">
              <a:buFont typeface="Arial" panose="020B0604020202020204" pitchFamily="34" charset="0"/>
              <a:buChar char="•"/>
            </a:pPr>
            <a:r>
              <a:rPr lang="en-CA" sz="1200" dirty="0"/>
              <a:t>Breast Augmentation</a:t>
            </a:r>
          </a:p>
          <a:p>
            <a:pPr marL="285750" indent="-285750">
              <a:buFont typeface="Arial" panose="020B0604020202020204" pitchFamily="34" charset="0"/>
              <a:buChar char="•"/>
            </a:pPr>
            <a:endParaRPr lang="en-CA" sz="1200" dirty="0"/>
          </a:p>
          <a:p>
            <a:r>
              <a:rPr lang="en-CA" sz="1200" b="1" dirty="0"/>
              <a:t>Lower Surgeries – “bottom surgery”:</a:t>
            </a:r>
          </a:p>
          <a:p>
            <a:endParaRPr lang="en-CA" sz="1200" dirty="0"/>
          </a:p>
          <a:p>
            <a:pPr marL="285750" indent="-285750">
              <a:buFont typeface="Arial" panose="020B0604020202020204" pitchFamily="34" charset="0"/>
              <a:buChar char="•"/>
            </a:pPr>
            <a:r>
              <a:rPr lang="en-CA" sz="1200" dirty="0"/>
              <a:t>Phalloplasty, metoidioplasty (GRS Montreal)</a:t>
            </a:r>
          </a:p>
          <a:p>
            <a:pPr marL="285750" indent="-285750">
              <a:buFont typeface="Arial" panose="020B0604020202020204" pitchFamily="34" charset="0"/>
              <a:buChar char="•"/>
            </a:pPr>
            <a:r>
              <a:rPr lang="en-CA" sz="1200" dirty="0"/>
              <a:t>Hysterectomy with or without oophorectomy (Manitoba)</a:t>
            </a:r>
          </a:p>
          <a:p>
            <a:pPr marL="285750" indent="-285750">
              <a:buFont typeface="Arial" panose="020B0604020202020204" pitchFamily="34" charset="0"/>
              <a:buChar char="•"/>
            </a:pPr>
            <a:r>
              <a:rPr lang="en-CA" sz="1200" dirty="0"/>
              <a:t>Vaginoplasty (GRS Montreal)</a:t>
            </a:r>
          </a:p>
          <a:p>
            <a:pPr marL="285750" indent="-285750">
              <a:buFont typeface="Arial" panose="020B0604020202020204" pitchFamily="34" charset="0"/>
              <a:buChar char="•"/>
            </a:pPr>
            <a:r>
              <a:rPr lang="en-CA" sz="1200" dirty="0"/>
              <a:t>Orchiectomy (Manitoba)</a:t>
            </a:r>
          </a:p>
          <a:p>
            <a:pPr marL="285750" indent="-285750">
              <a:buFont typeface="Arial" panose="020B0604020202020204" pitchFamily="34" charset="0"/>
              <a:buChar char="•"/>
            </a:pPr>
            <a:endParaRPr lang="en-CA" sz="1200" dirty="0"/>
          </a:p>
          <a:p>
            <a:pPr marL="285750" indent="-285750">
              <a:buFont typeface="Arial" panose="020B0604020202020204" pitchFamily="34" charset="0"/>
              <a:buChar char="•"/>
            </a:pPr>
            <a:r>
              <a:rPr lang="en-US" dirty="0"/>
              <a:t>Timelines vary depending on referral.</a:t>
            </a:r>
          </a:p>
          <a:p>
            <a:pPr marL="0" indent="0">
              <a:buFont typeface="Arial" panose="020B0604020202020204" pitchFamily="34" charset="0"/>
              <a:buNone/>
            </a:pPr>
            <a:endParaRPr lang="en-CA" sz="1200" dirty="0"/>
          </a:p>
          <a:p>
            <a:endParaRPr lang="en-US" dirty="0"/>
          </a:p>
        </p:txBody>
      </p:sp>
      <p:sp>
        <p:nvSpPr>
          <p:cNvPr id="4" name="Slide Number Placeholder 3"/>
          <p:cNvSpPr>
            <a:spLocks noGrp="1"/>
          </p:cNvSpPr>
          <p:nvPr>
            <p:ph type="sldNum" sz="quarter" idx="5"/>
          </p:nvPr>
        </p:nvSpPr>
        <p:spPr/>
        <p:txBody>
          <a:bodyPr/>
          <a:lstStyle/>
          <a:p>
            <a:fld id="{DD82C05A-7A07-4286-AA18-B883C0AF9A3B}" type="slidenum">
              <a:rPr lang="en-US" smtClean="0"/>
              <a:t>21</a:t>
            </a:fld>
            <a:endParaRPr lang="en-US" dirty="0"/>
          </a:p>
        </p:txBody>
      </p:sp>
    </p:spTree>
    <p:extLst>
      <p:ext uri="{BB962C8B-B14F-4D97-AF65-F5344CB8AC3E}">
        <p14:creationId xmlns:p14="http://schemas.microsoft.com/office/powerpoint/2010/main" val="12238173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a:extLst>
              <a:ext uri="{FF2B5EF4-FFF2-40B4-BE49-F238E27FC236}">
                <a16:creationId xmlns:a16="http://schemas.microsoft.com/office/drawing/2014/main" id="{D7D447F9-2989-ADAE-FF90-FCBB514A0AE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a:extLst>
              <a:ext uri="{FF2B5EF4-FFF2-40B4-BE49-F238E27FC236}">
                <a16:creationId xmlns:a16="http://schemas.microsoft.com/office/drawing/2014/main" id="{01E15848-5E5D-9C69-5944-52834A100EC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eaLnBrk="1" hangingPunct="1">
              <a:spcBef>
                <a:spcPct val="0"/>
              </a:spcBef>
            </a:pPr>
            <a:endParaRPr lang="en-CA" altLang="en-US" dirty="0">
              <a:ea typeface="MS PGothic" panose="020B0600070205080204" pitchFamily="34" charset="-128"/>
              <a:cs typeface="Calibri" panose="020F0502020204030204" pitchFamily="34" charset="0"/>
            </a:endParaRPr>
          </a:p>
          <a:p>
            <a:pPr lvl="1" eaLnBrk="1" hangingPunct="1">
              <a:spcBef>
                <a:spcPct val="0"/>
              </a:spcBef>
            </a:pPr>
            <a:r>
              <a:rPr lang="en-CA" altLang="en-US" dirty="0">
                <a:ea typeface="MS PGothic" panose="020B0600070205080204" pitchFamily="34" charset="-128"/>
                <a:cs typeface="Calibri" panose="020F0502020204030204" pitchFamily="34" charset="0"/>
              </a:rPr>
              <a:t>Call back to the definition of allyship, adding pieces on social location and self-reflection and privilege </a:t>
            </a:r>
          </a:p>
          <a:p>
            <a:pPr lvl="1" eaLnBrk="1" hangingPunct="1">
              <a:spcBef>
                <a:spcPct val="0"/>
              </a:spcBef>
            </a:pPr>
            <a:endParaRPr lang="en-CA" altLang="en-US" dirty="0">
              <a:ea typeface="MS PGothic" panose="020B0600070205080204" pitchFamily="34" charset="-128"/>
              <a:cs typeface="Calibri" panose="020F0502020204030204" pitchFamily="34" charset="0"/>
            </a:endParaRPr>
          </a:p>
          <a:p>
            <a:pPr lvl="1" eaLnBrk="1" hangingPunct="1">
              <a:spcBef>
                <a:spcPct val="0"/>
              </a:spcBef>
              <a:buFontTx/>
              <a:buChar char="•"/>
            </a:pPr>
            <a:r>
              <a:rPr lang="en-CA" altLang="en-US" dirty="0">
                <a:ea typeface="MS PGothic" panose="020B0600070205080204" pitchFamily="34" charset="-128"/>
                <a:cs typeface="Calibri" panose="020F0502020204030204" pitchFamily="34" charset="0"/>
              </a:rPr>
              <a:t>Avoid assumptions – Not assuming people’s gender, body parts, sexuality etc. based on their presentation, knowing that this is fluid and may change over time. </a:t>
            </a:r>
          </a:p>
          <a:p>
            <a:pPr lvl="1" eaLnBrk="1" hangingPunct="1">
              <a:spcBef>
                <a:spcPct val="0"/>
              </a:spcBef>
            </a:pPr>
            <a:r>
              <a:rPr lang="en-CA" altLang="en-US" dirty="0">
                <a:ea typeface="MS PGothic" panose="020B0600070205080204" pitchFamily="34" charset="-128"/>
                <a:cs typeface="Calibri" panose="020F0502020204030204" pitchFamily="34" charset="0"/>
              </a:rPr>
              <a:t>(i.e. I am a queer, genderfluid/transmasculine person). The medical model can be far more “binary” and it may be difficult for those who are providing care to assess what needs an individual has based on their sexuality or gender identity. </a:t>
            </a:r>
          </a:p>
          <a:p>
            <a:pPr lvl="1" eaLnBrk="1" hangingPunct="1">
              <a:spcBef>
                <a:spcPct val="0"/>
              </a:spcBef>
              <a:buFontTx/>
              <a:buChar char="•"/>
            </a:pPr>
            <a:r>
              <a:rPr lang="en-CA" altLang="en-US" dirty="0">
                <a:ea typeface="MS PGothic" panose="020B0600070205080204" pitchFamily="34" charset="-128"/>
                <a:cs typeface="Calibri" panose="020F0502020204030204" pitchFamily="34" charset="0"/>
              </a:rPr>
              <a:t>Respect pronouns and names </a:t>
            </a:r>
          </a:p>
          <a:p>
            <a:pPr lvl="1" eaLnBrk="1" hangingPunct="1">
              <a:spcBef>
                <a:spcPct val="0"/>
              </a:spcBef>
              <a:buFontTx/>
              <a:buChar char="•"/>
            </a:pPr>
            <a:r>
              <a:rPr lang="en-CA" altLang="en-US" dirty="0">
                <a:ea typeface="MS PGothic" panose="020B0600070205080204" pitchFamily="34" charset="-128"/>
                <a:cs typeface="Calibri" panose="020F0502020204030204" pitchFamily="34" charset="0"/>
              </a:rPr>
              <a:t>Mirror language – Using the identities, labels, etc., that people use to identify themselves. Medical care and what client is requesting is more important even if their identity may not align in the provider’s mind. </a:t>
            </a:r>
          </a:p>
          <a:p>
            <a:pPr lvl="1" eaLnBrk="1" hangingPunct="1">
              <a:spcBef>
                <a:spcPct val="0"/>
              </a:spcBef>
              <a:buFontTx/>
              <a:buChar char="•"/>
            </a:pPr>
            <a:r>
              <a:rPr lang="en-CA" altLang="en-US" dirty="0">
                <a:ea typeface="MS PGothic" panose="020B0600070205080204" pitchFamily="34" charset="-128"/>
                <a:cs typeface="Calibri" panose="020F0502020204030204" pitchFamily="34" charset="0"/>
              </a:rPr>
              <a:t>"Inviting in" rather than putting the onus on others to "come out"; create open, non-assumptive space for information to be revealed on their terms (avoid othering/more empowering). "coming out" creates onus to "confess" to being something other/undesirable/abnormal. No parallel expectation for cis/het. Ideas of "one big event", sets stage for victim blaming. </a:t>
            </a:r>
          </a:p>
          <a:p>
            <a:pPr lvl="1" eaLnBrk="1" hangingPunct="1">
              <a:spcBef>
                <a:spcPct val="0"/>
              </a:spcBef>
              <a:buFontTx/>
              <a:buChar char="•"/>
            </a:pPr>
            <a:r>
              <a:rPr lang="en-CA" altLang="en-US" dirty="0">
                <a:ea typeface="MS PGothic" panose="020B0600070205080204" pitchFamily="34" charset="-128"/>
                <a:cs typeface="Calibri" panose="020F0502020204030204" pitchFamily="34" charset="0"/>
              </a:rPr>
              <a:t>Maintain confidentiality – Speak to the idea of “outing” and harmful and dangerous this can be</a:t>
            </a:r>
          </a:p>
          <a:p>
            <a:pPr lvl="1" eaLnBrk="1" hangingPunct="1">
              <a:spcBef>
                <a:spcPct val="0"/>
              </a:spcBef>
              <a:buFontTx/>
              <a:buChar char="•"/>
            </a:pPr>
            <a:r>
              <a:rPr lang="en-CA" altLang="en-US" dirty="0">
                <a:ea typeface="MS PGothic" panose="020B0600070205080204" pitchFamily="34" charset="-128"/>
                <a:cs typeface="Calibri" panose="020F0502020204030204" pitchFamily="34" charset="0"/>
              </a:rPr>
              <a:t>Creating inclusive spaces: check intake forms are inclusive, have inclusive washrooms, put up posters/art etc. </a:t>
            </a:r>
          </a:p>
          <a:p>
            <a:pPr eaLnBrk="1" hangingPunct="1"/>
            <a:endParaRPr lang="en-CA" altLang="en-US" dirty="0">
              <a:ea typeface="MS PGothic" panose="020B0600070205080204" pitchFamily="34" charset="-128"/>
              <a:cs typeface="Calibri" panose="020F0502020204030204" pitchFamily="34" charset="0"/>
            </a:endParaRPr>
          </a:p>
          <a:p>
            <a:pPr eaLnBrk="1" hangingPunct="1"/>
            <a:r>
              <a:rPr lang="en-US" altLang="en-US" dirty="0">
                <a:ea typeface="MS PGothic" panose="020B0600070205080204" pitchFamily="34" charset="-128"/>
                <a:cs typeface="Calibri" panose="020F0502020204030204" pitchFamily="34" charset="0"/>
              </a:rPr>
              <a:t>Autonomy – Privacy of identities, particularly with youth. Respect their decision to share with you, </a:t>
            </a:r>
            <a:r>
              <a:rPr lang="en-US" altLang="en-US" dirty="0" err="1">
                <a:ea typeface="MS PGothic" panose="020B0600070205080204" pitchFamily="34" charset="-128"/>
                <a:cs typeface="Calibri" panose="020F0502020204030204" pitchFamily="34" charset="0"/>
              </a:rPr>
              <a:t>amd</a:t>
            </a:r>
            <a:r>
              <a:rPr lang="en-US" altLang="en-US" dirty="0">
                <a:ea typeface="MS PGothic" panose="020B0600070205080204" pitchFamily="34" charset="-128"/>
                <a:cs typeface="Calibri" panose="020F0502020204030204" pitchFamily="34" charset="0"/>
              </a:rPr>
              <a:t> who you share their identity with. </a:t>
            </a:r>
          </a:p>
          <a:p>
            <a:pPr eaLnBrk="1" hangingPunct="1"/>
            <a:r>
              <a:rPr lang="en-US" altLang="en-US" dirty="0">
                <a:ea typeface="MS PGothic" panose="020B0600070205080204" pitchFamily="34" charset="-128"/>
                <a:cs typeface="Calibri" panose="020F0502020204030204" pitchFamily="34" charset="0"/>
              </a:rPr>
              <a:t>Youth: make sure to check in with them about their support system and who knows about their identity. </a:t>
            </a:r>
          </a:p>
          <a:p>
            <a:pPr eaLnBrk="1" hangingPunct="1"/>
            <a:endParaRPr lang="en-CA" altLang="en-US" dirty="0">
              <a:ea typeface="MS PGothic" panose="020B0600070205080204" pitchFamily="34" charset="-128"/>
              <a:cs typeface="Calibri" panose="020F0502020204030204" pitchFamily="34" charset="0"/>
            </a:endParaRPr>
          </a:p>
          <a:p>
            <a:pPr eaLnBrk="1" hangingPunct="1"/>
            <a:r>
              <a:rPr lang="en-CA" altLang="en-US" dirty="0">
                <a:ea typeface="MS PGothic" panose="020B0600070205080204" pitchFamily="34" charset="-128"/>
                <a:cs typeface="Calibri" panose="020F0502020204030204" pitchFamily="34" charset="0"/>
              </a:rPr>
              <a:t>Avoiding stereotypes – for me, everything is about being trans because it’s my job and my life but some people just want to talk about having a cold. </a:t>
            </a:r>
          </a:p>
          <a:p>
            <a:pPr eaLnBrk="1" hangingPunct="1"/>
            <a:r>
              <a:rPr lang="en-CA" altLang="en-US" dirty="0">
                <a:ea typeface="MS PGothic" panose="020B0600070205080204" pitchFamily="34" charset="-128"/>
                <a:cs typeface="Calibri" panose="020F0502020204030204" pitchFamily="34" charset="0"/>
              </a:rPr>
              <a:t>Other stereotypes include that being trans means you will have challenges associated with housing, substance use, mental health, etc. </a:t>
            </a:r>
          </a:p>
          <a:p>
            <a:pPr lvl="1" eaLnBrk="1" hangingPunct="1">
              <a:spcBef>
                <a:spcPct val="0"/>
              </a:spcBef>
              <a:buFontTx/>
              <a:buChar char="•"/>
            </a:pPr>
            <a:endParaRPr lang="en-CA" altLang="en-US" dirty="0">
              <a:ea typeface="MS PGothic" panose="020B0600070205080204" pitchFamily="34" charset="-128"/>
              <a:cs typeface="Calibri" panose="020F0502020204030204" pitchFamily="34" charset="0"/>
            </a:endParaRPr>
          </a:p>
        </p:txBody>
      </p:sp>
      <p:sp>
        <p:nvSpPr>
          <p:cNvPr id="66564" name="Slide Number Placeholder 3">
            <a:extLst>
              <a:ext uri="{FF2B5EF4-FFF2-40B4-BE49-F238E27FC236}">
                <a16:creationId xmlns:a16="http://schemas.microsoft.com/office/drawing/2014/main" id="{83330501-DFF0-1A6A-0767-0020608D639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fontAlgn="base">
              <a:spcBef>
                <a:spcPct val="0"/>
              </a:spcBef>
              <a:spcAft>
                <a:spcPct val="0"/>
              </a:spcAft>
            </a:pPr>
            <a:fld id="{B76CFA8C-C289-4503-A8B6-C216F5C6DF02}" type="slidenum">
              <a:rPr lang="en-CA" altLang="en-US" smtClean="0">
                <a:solidFill>
                  <a:srgbClr val="000000"/>
                </a:solidFill>
                <a:ea typeface="MS PGothic" panose="020B0600070205080204" pitchFamily="34" charset="-128"/>
              </a:rPr>
              <a:pPr fontAlgn="base">
                <a:spcBef>
                  <a:spcPct val="0"/>
                </a:spcBef>
                <a:spcAft>
                  <a:spcPct val="0"/>
                </a:spcAft>
              </a:pPr>
              <a:t>23</a:t>
            </a:fld>
            <a:endParaRPr lang="en-CA" altLang="en-US">
              <a:solidFill>
                <a:srgbClr val="000000"/>
              </a:solidFill>
              <a:ea typeface="MS PGothic" panose="020B0600070205080204"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DD82C05A-7A07-4286-AA18-B883C0AF9A3B}" type="slidenum">
              <a:rPr lang="en-US" smtClean="0"/>
              <a:t>24</a:t>
            </a:fld>
            <a:endParaRPr lang="en-US" dirty="0"/>
          </a:p>
        </p:txBody>
      </p:sp>
    </p:spTree>
    <p:extLst>
      <p:ext uri="{BB962C8B-B14F-4D97-AF65-F5344CB8AC3E}">
        <p14:creationId xmlns:p14="http://schemas.microsoft.com/office/powerpoint/2010/main" val="10911063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82C05A-7A07-4286-AA18-B883C0AF9A3B}" type="slidenum">
              <a:rPr lang="en-US" smtClean="0"/>
              <a:t>26</a:t>
            </a:fld>
            <a:endParaRPr lang="en-US" dirty="0"/>
          </a:p>
        </p:txBody>
      </p:sp>
    </p:spTree>
    <p:extLst>
      <p:ext uri="{BB962C8B-B14F-4D97-AF65-F5344CB8AC3E}">
        <p14:creationId xmlns:p14="http://schemas.microsoft.com/office/powerpoint/2010/main" val="39778511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82C05A-7A07-4286-AA18-B883C0AF9A3B}" type="slidenum">
              <a:rPr lang="en-US" smtClean="0"/>
              <a:t>27</a:t>
            </a:fld>
            <a:endParaRPr lang="en-US" dirty="0"/>
          </a:p>
        </p:txBody>
      </p:sp>
    </p:spTree>
    <p:extLst>
      <p:ext uri="{BB962C8B-B14F-4D97-AF65-F5344CB8AC3E}">
        <p14:creationId xmlns:p14="http://schemas.microsoft.com/office/powerpoint/2010/main" val="19787430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11.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hemeOverride" Target="../theme/themeOverride1.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3.svg"/><Relationship Id="rId9"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hemeOverride" Target="../theme/themeOverride2.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3.svg"/><Relationship Id="rId9"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2.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11.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2.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11.sv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327CAC6E-6513-EFEF-80DD-DC09D9C4B1CD}"/>
              </a:ext>
              <a:ext uri="{C183D7F6-B498-43B3-948B-1728B52AA6E4}">
                <adec:decorative xmlns:adec="http://schemas.microsoft.com/office/drawing/2017/decorative" val="1"/>
              </a:ext>
            </a:extLst>
          </p:cNvPr>
          <p:cNvSpPr/>
          <p:nvPr userDrawn="1"/>
        </p:nvSpPr>
        <p:spPr>
          <a:xfrm>
            <a:off x="8151132" y="1"/>
            <a:ext cx="4040868" cy="2484203"/>
          </a:xfrm>
          <a:custGeom>
            <a:avLst/>
            <a:gdLst>
              <a:gd name="connsiteX0" fmla="*/ 1639501 w 4040868"/>
              <a:gd name="connsiteY0" fmla="*/ 0 h 2484203"/>
              <a:gd name="connsiteX1" fmla="*/ 1927972 w 4040868"/>
              <a:gd name="connsiteY1" fmla="*/ 0 h 2484203"/>
              <a:gd name="connsiteX2" fmla="*/ 1936047 w 4040868"/>
              <a:gd name="connsiteY2" fmla="*/ 69832 h 2484203"/>
              <a:gd name="connsiteX3" fmla="*/ 1871145 w 4040868"/>
              <a:gd name="connsiteY3" fmla="*/ 561938 h 2484203"/>
              <a:gd name="connsiteX4" fmla="*/ 1876589 w 4040868"/>
              <a:gd name="connsiteY4" fmla="*/ 1144624 h 2484203"/>
              <a:gd name="connsiteX5" fmla="*/ 2418931 w 4040868"/>
              <a:gd name="connsiteY5" fmla="*/ 931295 h 2484203"/>
              <a:gd name="connsiteX6" fmla="*/ 3278854 w 4040868"/>
              <a:gd name="connsiteY6" fmla="*/ 718297 h 2484203"/>
              <a:gd name="connsiteX7" fmla="*/ 3403625 w 4040868"/>
              <a:gd name="connsiteY7" fmla="*/ 1595367 h 2484203"/>
              <a:gd name="connsiteX8" fmla="*/ 3409135 w 4040868"/>
              <a:gd name="connsiteY8" fmla="*/ 2178165 h 2484203"/>
              <a:gd name="connsiteX9" fmla="*/ 3951362 w 4040868"/>
              <a:gd name="connsiteY9" fmla="*/ 1964825 h 2484203"/>
              <a:gd name="connsiteX10" fmla="*/ 4040868 w 4040868"/>
              <a:gd name="connsiteY10" fmla="*/ 1907085 h 2484203"/>
              <a:gd name="connsiteX11" fmla="*/ 4040868 w 4040868"/>
              <a:gd name="connsiteY11" fmla="*/ 2245468 h 2484203"/>
              <a:gd name="connsiteX12" fmla="*/ 3897247 w 4040868"/>
              <a:gd name="connsiteY12" fmla="*/ 2338115 h 2484203"/>
              <a:gd name="connsiteX13" fmla="*/ 3250168 w 4040868"/>
              <a:gd name="connsiteY13" fmla="*/ 2413957 h 2484203"/>
              <a:gd name="connsiteX14" fmla="*/ 3125358 w 4040868"/>
              <a:gd name="connsiteY14" fmla="*/ 1536797 h 2484203"/>
              <a:gd name="connsiteX15" fmla="*/ 3119853 w 4040868"/>
              <a:gd name="connsiteY15" fmla="*/ 954065 h 2484203"/>
              <a:gd name="connsiteX16" fmla="*/ 2577517 w 4040868"/>
              <a:gd name="connsiteY16" fmla="*/ 1167400 h 2484203"/>
              <a:gd name="connsiteX17" fmla="*/ 1717591 w 4040868"/>
              <a:gd name="connsiteY17" fmla="*/ 1380395 h 2484203"/>
              <a:gd name="connsiteX18" fmla="*/ 1592853 w 4040868"/>
              <a:gd name="connsiteY18" fmla="*/ 503348 h 2484203"/>
              <a:gd name="connsiteX19" fmla="*/ 1642974 w 4040868"/>
              <a:gd name="connsiteY19" fmla="*/ 8510 h 2484203"/>
              <a:gd name="connsiteX20" fmla="*/ 0 w 4040868"/>
              <a:gd name="connsiteY20" fmla="*/ 0 h 2484203"/>
              <a:gd name="connsiteX21" fmla="*/ 285293 w 4040868"/>
              <a:gd name="connsiteY21" fmla="*/ 0 h 2484203"/>
              <a:gd name="connsiteX22" fmla="*/ 288683 w 4040868"/>
              <a:gd name="connsiteY22" fmla="*/ 23305 h 2484203"/>
              <a:gd name="connsiteX23" fmla="*/ 344260 w 4040868"/>
              <a:gd name="connsiteY23" fmla="*/ 111230 h 2484203"/>
              <a:gd name="connsiteX24" fmla="*/ 728339 w 4040868"/>
              <a:gd name="connsiteY24" fmla="*/ 1794 h 2484203"/>
              <a:gd name="connsiteX25" fmla="*/ 731070 w 4040868"/>
              <a:gd name="connsiteY25" fmla="*/ 0 h 2484203"/>
              <a:gd name="connsiteX26" fmla="*/ 1253365 w 4040868"/>
              <a:gd name="connsiteY26" fmla="*/ 0 h 2484203"/>
              <a:gd name="connsiteX27" fmla="*/ 1203261 w 4040868"/>
              <a:gd name="connsiteY27" fmla="*/ 30014 h 2484203"/>
              <a:gd name="connsiteX28" fmla="*/ 1045098 w 4040868"/>
              <a:gd name="connsiteY28" fmla="*/ 133945 h 2484203"/>
              <a:gd name="connsiteX29" fmla="*/ 185259 w 4040868"/>
              <a:gd name="connsiteY29" fmla="*/ 346999 h 2484203"/>
              <a:gd name="connsiteX30" fmla="*/ 8682 w 4040868"/>
              <a:gd name="connsiteY30" fmla="*/ 75030 h 2484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40868" h="2484203">
                <a:moveTo>
                  <a:pt x="1639501" y="0"/>
                </a:moveTo>
                <a:lnTo>
                  <a:pt x="1927972" y="0"/>
                </a:lnTo>
                <a:lnTo>
                  <a:pt x="1936047" y="69832"/>
                </a:lnTo>
                <a:cubicBezTo>
                  <a:pt x="1941935" y="225592"/>
                  <a:pt x="1905398" y="399199"/>
                  <a:pt x="1871145" y="561938"/>
                </a:cubicBezTo>
                <a:cubicBezTo>
                  <a:pt x="1818675" y="811204"/>
                  <a:pt x="1764412" y="1068972"/>
                  <a:pt x="1876589" y="1144624"/>
                </a:cubicBezTo>
                <a:cubicBezTo>
                  <a:pt x="1988767" y="1220276"/>
                  <a:pt x="2207469" y="1073404"/>
                  <a:pt x="2418931" y="931295"/>
                </a:cubicBezTo>
                <a:cubicBezTo>
                  <a:pt x="2695019" y="745819"/>
                  <a:pt x="3007951" y="535602"/>
                  <a:pt x="3278854" y="718297"/>
                </a:cubicBezTo>
                <a:cubicBezTo>
                  <a:pt x="3549759" y="900994"/>
                  <a:pt x="3472126" y="1269896"/>
                  <a:pt x="3403625" y="1595367"/>
                </a:cubicBezTo>
                <a:cubicBezTo>
                  <a:pt x="3351132" y="1844684"/>
                  <a:pt x="3296911" y="2102481"/>
                  <a:pt x="3409135" y="2178165"/>
                </a:cubicBezTo>
                <a:cubicBezTo>
                  <a:pt x="3521360" y="2253848"/>
                  <a:pt x="3739918" y="2106880"/>
                  <a:pt x="3951362" y="1964825"/>
                </a:cubicBezTo>
                <a:lnTo>
                  <a:pt x="4040868" y="1907085"/>
                </a:lnTo>
                <a:lnTo>
                  <a:pt x="4040868" y="2245468"/>
                </a:lnTo>
                <a:lnTo>
                  <a:pt x="3897247" y="2338115"/>
                </a:lnTo>
                <a:cubicBezTo>
                  <a:pt x="3680078" y="2466935"/>
                  <a:pt x="3453297" y="2550946"/>
                  <a:pt x="3250168" y="2413957"/>
                </a:cubicBezTo>
                <a:cubicBezTo>
                  <a:pt x="2979295" y="2231282"/>
                  <a:pt x="3056854" y="1862273"/>
                  <a:pt x="3125358" y="1536797"/>
                </a:cubicBezTo>
                <a:cubicBezTo>
                  <a:pt x="3177820" y="1287528"/>
                  <a:pt x="3232077" y="1029749"/>
                  <a:pt x="3119853" y="954065"/>
                </a:cubicBezTo>
                <a:cubicBezTo>
                  <a:pt x="3007628" y="878381"/>
                  <a:pt x="2788984" y="1025298"/>
                  <a:pt x="2577517" y="1167400"/>
                </a:cubicBezTo>
                <a:cubicBezTo>
                  <a:pt x="2301431" y="1352887"/>
                  <a:pt x="1988500" y="1563095"/>
                  <a:pt x="1717591" y="1380395"/>
                </a:cubicBezTo>
                <a:cubicBezTo>
                  <a:pt x="1446683" y="1197696"/>
                  <a:pt x="1524354" y="828830"/>
                  <a:pt x="1592853" y="503348"/>
                </a:cubicBezTo>
                <a:cubicBezTo>
                  <a:pt x="1632232" y="316369"/>
                  <a:pt x="1672597" y="124625"/>
                  <a:pt x="1642974" y="8510"/>
                </a:cubicBezTo>
                <a:close/>
                <a:moveTo>
                  <a:pt x="0" y="0"/>
                </a:moveTo>
                <a:lnTo>
                  <a:pt x="285293" y="0"/>
                </a:lnTo>
                <a:lnTo>
                  <a:pt x="288683" y="23305"/>
                </a:lnTo>
                <a:cubicBezTo>
                  <a:pt x="298556" y="62009"/>
                  <a:pt x="316206" y="92310"/>
                  <a:pt x="344260" y="111230"/>
                </a:cubicBezTo>
                <a:cubicBezTo>
                  <a:pt x="428424" y="167989"/>
                  <a:pt x="572407" y="99511"/>
                  <a:pt x="728339" y="1794"/>
                </a:cubicBezTo>
                <a:lnTo>
                  <a:pt x="731070" y="0"/>
                </a:lnTo>
                <a:lnTo>
                  <a:pt x="1253365" y="0"/>
                </a:lnTo>
                <a:lnTo>
                  <a:pt x="1203261" y="30014"/>
                </a:lnTo>
                <a:cubicBezTo>
                  <a:pt x="1151276" y="62590"/>
                  <a:pt x="1097964" y="98419"/>
                  <a:pt x="1045098" y="133945"/>
                </a:cubicBezTo>
                <a:cubicBezTo>
                  <a:pt x="769005" y="319427"/>
                  <a:pt x="456124" y="529669"/>
                  <a:pt x="185259" y="346999"/>
                </a:cubicBezTo>
                <a:cubicBezTo>
                  <a:pt x="83685" y="278498"/>
                  <a:pt x="31110" y="183804"/>
                  <a:pt x="8682" y="75030"/>
                </a:cubicBezTo>
                <a:close/>
              </a:path>
            </a:pathLst>
          </a:custGeom>
          <a:solidFill>
            <a:schemeClr val="accent2">
              <a:lumMod val="20000"/>
              <a:lumOff val="80000"/>
              <a:alpha val="50000"/>
            </a:schemeClr>
          </a:solidFill>
          <a:ln w="15939" cap="flat">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4" name="Graphic 13">
            <a:extLst>
              <a:ext uri="{FF2B5EF4-FFF2-40B4-BE49-F238E27FC236}">
                <a16:creationId xmlns:a16="http://schemas.microsoft.com/office/drawing/2014/main" id="{39D0D1EA-36A7-6453-1FD4-3D8EDB9E322A}"/>
              </a:ext>
              <a:ext uri="{C183D7F6-B498-43B3-948B-1728B52AA6E4}">
                <adec:decorative xmlns:adec="http://schemas.microsoft.com/office/drawing/2017/decorative" val="1"/>
              </a:ext>
            </a:extLst>
          </p:cNvPr>
          <p:cNvPicPr>
            <a:picLocks noChangeAspect="1"/>
          </p:cNvPicPr>
          <p:nvPr userDrawn="1"/>
        </p:nvPicPr>
        <p:blipFill rotWithShape="1">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l="40898"/>
          <a:stretch/>
        </p:blipFill>
        <p:spPr>
          <a:xfrm>
            <a:off x="0" y="2536372"/>
            <a:ext cx="2197076" cy="3717471"/>
          </a:xfrm>
          <a:prstGeom prst="rect">
            <a:avLst/>
          </a:prstGeom>
        </p:spPr>
      </p:pic>
      <p:grpSp>
        <p:nvGrpSpPr>
          <p:cNvPr id="11" name="Group 10">
            <a:extLst>
              <a:ext uri="{FF2B5EF4-FFF2-40B4-BE49-F238E27FC236}">
                <a16:creationId xmlns:a16="http://schemas.microsoft.com/office/drawing/2014/main" id="{956C6AF7-C52F-0661-9756-4ACF5F53D270}"/>
              </a:ext>
              <a:ext uri="{C183D7F6-B498-43B3-948B-1728B52AA6E4}">
                <adec:decorative xmlns:adec="http://schemas.microsoft.com/office/drawing/2017/decorative" val="1"/>
              </a:ext>
            </a:extLst>
          </p:cNvPr>
          <p:cNvGrpSpPr/>
          <p:nvPr userDrawn="1"/>
        </p:nvGrpSpPr>
        <p:grpSpPr>
          <a:xfrm>
            <a:off x="1698171" y="691024"/>
            <a:ext cx="8795658" cy="5475954"/>
            <a:chOff x="1698171" y="691024"/>
            <a:chExt cx="8795658" cy="5475954"/>
          </a:xfrm>
        </p:grpSpPr>
        <p:grpSp>
          <p:nvGrpSpPr>
            <p:cNvPr id="6" name="Group 5">
              <a:extLst>
                <a:ext uri="{FF2B5EF4-FFF2-40B4-BE49-F238E27FC236}">
                  <a16:creationId xmlns:a16="http://schemas.microsoft.com/office/drawing/2014/main" id="{28E9A7E9-8102-96E8-3AFE-500CB362A1DC}"/>
                </a:ext>
              </a:extLst>
            </p:cNvPr>
            <p:cNvGrpSpPr/>
            <p:nvPr userDrawn="1"/>
          </p:nvGrpSpPr>
          <p:grpSpPr>
            <a:xfrm>
              <a:off x="1698171" y="691024"/>
              <a:ext cx="8795658" cy="5475954"/>
              <a:chOff x="1466850" y="380320"/>
              <a:chExt cx="9258300" cy="5763985"/>
            </a:xfrm>
          </p:grpSpPr>
          <p:sp>
            <p:nvSpPr>
              <p:cNvPr id="4" name="Rectangle 3">
                <a:extLst>
                  <a:ext uri="{FF2B5EF4-FFF2-40B4-BE49-F238E27FC236}">
                    <a16:creationId xmlns:a16="http://schemas.microsoft.com/office/drawing/2014/main" id="{053ECDAF-8D46-3B38-8636-403A9D6E1AE5}"/>
                  </a:ext>
                </a:extLst>
              </p:cNvPr>
              <p:cNvSpPr/>
              <p:nvPr userDrawn="1"/>
            </p:nvSpPr>
            <p:spPr>
              <a:xfrm>
                <a:off x="1466850" y="875620"/>
                <a:ext cx="9258300" cy="5268685"/>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CF9042C5-541D-EACD-1550-73F521EE58CE}"/>
                  </a:ext>
                </a:extLst>
              </p:cNvPr>
              <p:cNvSpPr/>
              <p:nvPr userDrawn="1"/>
            </p:nvSpPr>
            <p:spPr>
              <a:xfrm>
                <a:off x="1466850" y="380320"/>
                <a:ext cx="9258300" cy="495301"/>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 name="Group 9">
              <a:extLst>
                <a:ext uri="{FF2B5EF4-FFF2-40B4-BE49-F238E27FC236}">
                  <a16:creationId xmlns:a16="http://schemas.microsoft.com/office/drawing/2014/main" id="{C316982B-45E5-11C7-13E9-FFB7118F3739}"/>
                </a:ext>
              </a:extLst>
            </p:cNvPr>
            <p:cNvGrpSpPr/>
            <p:nvPr userDrawn="1"/>
          </p:nvGrpSpPr>
          <p:grpSpPr>
            <a:xfrm>
              <a:off x="1839686" y="815293"/>
              <a:ext cx="810985" cy="212272"/>
              <a:chOff x="1883229" y="800099"/>
              <a:chExt cx="810985" cy="212272"/>
            </a:xfrm>
          </p:grpSpPr>
          <p:sp>
            <p:nvSpPr>
              <p:cNvPr id="7" name="Oval 6">
                <a:extLst>
                  <a:ext uri="{FF2B5EF4-FFF2-40B4-BE49-F238E27FC236}">
                    <a16:creationId xmlns:a16="http://schemas.microsoft.com/office/drawing/2014/main" id="{BAEAE856-A4AE-737F-5F25-C2D45CCF9350}"/>
                  </a:ext>
                </a:extLst>
              </p:cNvPr>
              <p:cNvSpPr/>
              <p:nvPr userDrawn="1"/>
            </p:nvSpPr>
            <p:spPr>
              <a:xfrm>
                <a:off x="1883229" y="800100"/>
                <a:ext cx="212271" cy="212271"/>
              </a:xfrm>
              <a:prstGeom prst="ellipse">
                <a:avLst/>
              </a:prstGeom>
              <a:solidFill>
                <a:schemeClr val="accent4"/>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1869E9B6-7A5C-6135-A347-B48DCD6D4E3A}"/>
                  </a:ext>
                </a:extLst>
              </p:cNvPr>
              <p:cNvSpPr/>
              <p:nvPr userDrawn="1"/>
            </p:nvSpPr>
            <p:spPr>
              <a:xfrm>
                <a:off x="2182586" y="800100"/>
                <a:ext cx="212271" cy="212271"/>
              </a:xfrm>
              <a:prstGeom prst="ellipse">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04D07301-3180-6D7F-A1D1-2011E615007D}"/>
                  </a:ext>
                </a:extLst>
              </p:cNvPr>
              <p:cNvSpPr/>
              <p:nvPr userDrawn="1"/>
            </p:nvSpPr>
            <p:spPr>
              <a:xfrm>
                <a:off x="2481943" y="800099"/>
                <a:ext cx="212271" cy="212271"/>
              </a:xfrm>
              <a:prstGeom prst="ellipse">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839686" y="1209643"/>
            <a:ext cx="8508273" cy="4968000"/>
          </a:xfrm>
        </p:spPr>
        <p:txBody>
          <a:bodyPr anchor="ctr">
            <a:noAutofit/>
          </a:bodyPr>
          <a:lstStyle>
            <a:lvl1pPr algn="ctr">
              <a:defRPr sz="7200"/>
            </a:lvl1pPr>
          </a:lstStyle>
          <a:p>
            <a:r>
              <a:rPr lang="en-US" dirty="0"/>
              <a:t>Click to add title</a:t>
            </a:r>
          </a:p>
        </p:txBody>
      </p:sp>
    </p:spTree>
    <p:extLst>
      <p:ext uri="{BB962C8B-B14F-4D97-AF65-F5344CB8AC3E}">
        <p14:creationId xmlns:p14="http://schemas.microsoft.com/office/powerpoint/2010/main" val="2734992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pic>
        <p:nvPicPr>
          <p:cNvPr id="46" name="Graphic 45">
            <a:extLst>
              <a:ext uri="{FF2B5EF4-FFF2-40B4-BE49-F238E27FC236}">
                <a16:creationId xmlns:a16="http://schemas.microsoft.com/office/drawing/2014/main" id="{FFDE191C-52DF-6A6D-EC88-18A052FFB290}"/>
              </a:ext>
              <a:ext uri="{C183D7F6-B498-43B3-948B-1728B52AA6E4}">
                <adec:decorative xmlns:adec="http://schemas.microsoft.com/office/drawing/2017/decorative" val="1"/>
              </a:ext>
            </a:extLst>
          </p:cNvPr>
          <p:cNvPicPr>
            <a:picLocks noChangeAspect="1"/>
          </p:cNvPicPr>
          <p:nvPr userDrawn="1"/>
        </p:nvPicPr>
        <p:blipFill rotWithShape="1">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b="37716"/>
          <a:stretch/>
        </p:blipFill>
        <p:spPr>
          <a:xfrm rot="16200000">
            <a:off x="9722190" y="160175"/>
            <a:ext cx="2394401" cy="2545223"/>
          </a:xfrm>
          <a:prstGeom prst="rect">
            <a:avLst/>
          </a:prstGeom>
        </p:spPr>
      </p:pic>
      <p:pic>
        <p:nvPicPr>
          <p:cNvPr id="31" name="Graphic 30">
            <a:extLst>
              <a:ext uri="{FF2B5EF4-FFF2-40B4-BE49-F238E27FC236}">
                <a16:creationId xmlns:a16="http://schemas.microsoft.com/office/drawing/2014/main" id="{6D30DCAC-B495-853F-9921-FBA3901866A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40620" y="2616531"/>
            <a:ext cx="2394401" cy="4086444"/>
          </a:xfrm>
          <a:prstGeom prst="rect">
            <a:avLst/>
          </a:prstGeom>
        </p:spPr>
      </p:pic>
      <p:grpSp>
        <p:nvGrpSpPr>
          <p:cNvPr id="32" name="Group 31">
            <a:extLst>
              <a:ext uri="{FF2B5EF4-FFF2-40B4-BE49-F238E27FC236}">
                <a16:creationId xmlns:a16="http://schemas.microsoft.com/office/drawing/2014/main" id="{8CB78A71-D8F9-12A2-1D4E-A2C2E4E15530}"/>
              </a:ext>
              <a:ext uri="{C183D7F6-B498-43B3-948B-1728B52AA6E4}">
                <adec:decorative xmlns:adec="http://schemas.microsoft.com/office/drawing/2017/decorative" val="1"/>
              </a:ext>
            </a:extLst>
          </p:cNvPr>
          <p:cNvGrpSpPr/>
          <p:nvPr userDrawn="1"/>
        </p:nvGrpSpPr>
        <p:grpSpPr>
          <a:xfrm>
            <a:off x="3594100" y="380999"/>
            <a:ext cx="4972050" cy="5475954"/>
            <a:chOff x="1698171" y="691024"/>
            <a:chExt cx="4972050" cy="5475954"/>
          </a:xfrm>
        </p:grpSpPr>
        <p:grpSp>
          <p:nvGrpSpPr>
            <p:cNvPr id="33" name="Group 32">
              <a:extLst>
                <a:ext uri="{FF2B5EF4-FFF2-40B4-BE49-F238E27FC236}">
                  <a16:creationId xmlns:a16="http://schemas.microsoft.com/office/drawing/2014/main" id="{D1FCBAB4-0CBD-A738-A058-100C35A0BDF1}"/>
                </a:ext>
              </a:extLst>
            </p:cNvPr>
            <p:cNvGrpSpPr/>
            <p:nvPr userDrawn="1"/>
          </p:nvGrpSpPr>
          <p:grpSpPr>
            <a:xfrm>
              <a:off x="1698171" y="691024"/>
              <a:ext cx="4972050" cy="5475954"/>
              <a:chOff x="1466850" y="380320"/>
              <a:chExt cx="5233574" cy="5763985"/>
            </a:xfrm>
          </p:grpSpPr>
          <p:sp>
            <p:nvSpPr>
              <p:cNvPr id="38" name="Rectangle 37">
                <a:extLst>
                  <a:ext uri="{FF2B5EF4-FFF2-40B4-BE49-F238E27FC236}">
                    <a16:creationId xmlns:a16="http://schemas.microsoft.com/office/drawing/2014/main" id="{A67098CE-4555-2BEE-5226-2E2F9EE1D5BB}"/>
                  </a:ext>
                </a:extLst>
              </p:cNvPr>
              <p:cNvSpPr/>
              <p:nvPr userDrawn="1"/>
            </p:nvSpPr>
            <p:spPr>
              <a:xfrm>
                <a:off x="1466850" y="875620"/>
                <a:ext cx="5233574" cy="5268685"/>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6A0CBAEB-0BE9-F75E-CB8D-A411C52E889A}"/>
                  </a:ext>
                </a:extLst>
              </p:cNvPr>
              <p:cNvSpPr/>
              <p:nvPr userDrawn="1"/>
            </p:nvSpPr>
            <p:spPr>
              <a:xfrm>
                <a:off x="1466850" y="380320"/>
                <a:ext cx="5233574" cy="495301"/>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4" name="Group 33">
              <a:extLst>
                <a:ext uri="{FF2B5EF4-FFF2-40B4-BE49-F238E27FC236}">
                  <a16:creationId xmlns:a16="http://schemas.microsoft.com/office/drawing/2014/main" id="{0EDFCBD7-3731-A5D1-BB82-218531D6BA6E}"/>
                </a:ext>
              </a:extLst>
            </p:cNvPr>
            <p:cNvGrpSpPr/>
            <p:nvPr userDrawn="1"/>
          </p:nvGrpSpPr>
          <p:grpSpPr>
            <a:xfrm>
              <a:off x="1839686" y="815293"/>
              <a:ext cx="810985" cy="212272"/>
              <a:chOff x="1883229" y="800099"/>
              <a:chExt cx="810985" cy="212272"/>
            </a:xfrm>
          </p:grpSpPr>
          <p:sp>
            <p:nvSpPr>
              <p:cNvPr id="35" name="Oval 34">
                <a:extLst>
                  <a:ext uri="{FF2B5EF4-FFF2-40B4-BE49-F238E27FC236}">
                    <a16:creationId xmlns:a16="http://schemas.microsoft.com/office/drawing/2014/main" id="{AA6D4634-51B3-BE70-0479-199D811D75F3}"/>
                  </a:ext>
                </a:extLst>
              </p:cNvPr>
              <p:cNvSpPr/>
              <p:nvPr userDrawn="1"/>
            </p:nvSpPr>
            <p:spPr>
              <a:xfrm>
                <a:off x="1883229" y="800100"/>
                <a:ext cx="212271" cy="212271"/>
              </a:xfrm>
              <a:prstGeom prst="ellipse">
                <a:avLst/>
              </a:prstGeom>
              <a:solidFill>
                <a:schemeClr val="accent4"/>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Oval 35">
                <a:extLst>
                  <a:ext uri="{FF2B5EF4-FFF2-40B4-BE49-F238E27FC236}">
                    <a16:creationId xmlns:a16="http://schemas.microsoft.com/office/drawing/2014/main" id="{B2B1D16B-1A18-4890-4596-F24DD1C0BA94}"/>
                  </a:ext>
                </a:extLst>
              </p:cNvPr>
              <p:cNvSpPr/>
              <p:nvPr userDrawn="1"/>
            </p:nvSpPr>
            <p:spPr>
              <a:xfrm>
                <a:off x="2182586" y="800100"/>
                <a:ext cx="212271" cy="212271"/>
              </a:xfrm>
              <a:prstGeom prst="ellipse">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Oval 36">
                <a:extLst>
                  <a:ext uri="{FF2B5EF4-FFF2-40B4-BE49-F238E27FC236}">
                    <a16:creationId xmlns:a16="http://schemas.microsoft.com/office/drawing/2014/main" id="{E98E60AF-0ABD-505A-4D5D-18B025CCA331}"/>
                  </a:ext>
                </a:extLst>
              </p:cNvPr>
              <p:cNvSpPr/>
              <p:nvPr userDrawn="1"/>
            </p:nvSpPr>
            <p:spPr>
              <a:xfrm>
                <a:off x="2481943" y="800099"/>
                <a:ext cx="212271" cy="212271"/>
              </a:xfrm>
              <a:prstGeom prst="ellipse">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40" name="Title 1">
            <a:extLst>
              <a:ext uri="{FF2B5EF4-FFF2-40B4-BE49-F238E27FC236}">
                <a16:creationId xmlns:a16="http://schemas.microsoft.com/office/drawing/2014/main" id="{A048DF11-5712-A1DF-9E33-2C705AF54B80}"/>
              </a:ext>
            </a:extLst>
          </p:cNvPr>
          <p:cNvSpPr>
            <a:spLocks noGrp="1"/>
          </p:cNvSpPr>
          <p:nvPr>
            <p:ph type="title" hasCustomPrompt="1"/>
          </p:nvPr>
        </p:nvSpPr>
        <p:spPr>
          <a:xfrm>
            <a:off x="3957068" y="851547"/>
            <a:ext cx="4275364" cy="1979634"/>
          </a:xfrm>
        </p:spPr>
        <p:txBody>
          <a:bodyPr anchor="ctr"/>
          <a:lstStyle>
            <a:lvl1pPr>
              <a:defRPr sz="3200"/>
            </a:lvl1pPr>
          </a:lstStyle>
          <a:p>
            <a:r>
              <a:rPr lang="en-US" dirty="0"/>
              <a:t>Click to add title</a:t>
            </a:r>
          </a:p>
        </p:txBody>
      </p:sp>
      <p:sp>
        <p:nvSpPr>
          <p:cNvPr id="41" name="Content Placeholder 2">
            <a:extLst>
              <a:ext uri="{FF2B5EF4-FFF2-40B4-BE49-F238E27FC236}">
                <a16:creationId xmlns:a16="http://schemas.microsoft.com/office/drawing/2014/main" id="{5FC08F1C-3206-A42D-3BCD-F04FBA78394F}"/>
              </a:ext>
            </a:extLst>
          </p:cNvPr>
          <p:cNvSpPr>
            <a:spLocks noGrp="1"/>
          </p:cNvSpPr>
          <p:nvPr>
            <p:ph idx="1" hasCustomPrompt="1"/>
          </p:nvPr>
        </p:nvSpPr>
        <p:spPr>
          <a:xfrm>
            <a:off x="3947886" y="2831182"/>
            <a:ext cx="4275364" cy="2660213"/>
          </a:xfrm>
        </p:spPr>
        <p:txBody>
          <a:bodyPr tIns="0" bIns="0"/>
          <a:lstStyle>
            <a:lvl1pPr>
              <a:lnSpc>
                <a:spcPct val="150000"/>
              </a:lnSpc>
              <a:defRPr sz="1800"/>
            </a:lvl1pPr>
            <a:lvl2pPr>
              <a:lnSpc>
                <a:spcPct val="150000"/>
              </a:lnSpc>
              <a:defRPr sz="1800"/>
            </a:lvl2pPr>
            <a:lvl3pPr>
              <a:lnSpc>
                <a:spcPct val="150000"/>
              </a:lnSpc>
              <a:defRPr sz="1600"/>
            </a:lvl3pPr>
            <a:lvl4pPr>
              <a:lnSpc>
                <a:spcPct val="150000"/>
              </a:lnSpc>
              <a:defRPr sz="1400"/>
            </a:lvl4pPr>
            <a:lvl5pPr>
              <a:lnSpc>
                <a:spcPct val="150000"/>
              </a:lnSpc>
              <a:defRPr sz="14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2" name="Rectangle 41">
            <a:extLst>
              <a:ext uri="{FF2B5EF4-FFF2-40B4-BE49-F238E27FC236}">
                <a16:creationId xmlns:a16="http://schemas.microsoft.com/office/drawing/2014/main" id="{19671B5C-5A86-C6A6-2913-1F73F100E32C}"/>
              </a:ext>
              <a:ext uri="{C183D7F6-B498-43B3-948B-1728B52AA6E4}">
                <adec:decorative xmlns:adec="http://schemas.microsoft.com/office/drawing/2017/decorative" val="1"/>
              </a:ext>
            </a:extLst>
          </p:cNvPr>
          <p:cNvSpPr/>
          <p:nvPr userDrawn="1"/>
        </p:nvSpPr>
        <p:spPr>
          <a:xfrm>
            <a:off x="0" y="6226629"/>
            <a:ext cx="12192000" cy="631371"/>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3" name="Straight Connector 42">
            <a:extLst>
              <a:ext uri="{FF2B5EF4-FFF2-40B4-BE49-F238E27FC236}">
                <a16:creationId xmlns:a16="http://schemas.microsoft.com/office/drawing/2014/main" id="{542D9D8C-0E11-E268-D458-EC3BC4FD2425}"/>
              </a:ext>
              <a:ext uri="{C183D7F6-B498-43B3-948B-1728B52AA6E4}">
                <adec:decorative xmlns:adec="http://schemas.microsoft.com/office/drawing/2017/decorative" val="1"/>
              </a:ext>
            </a:extLst>
          </p:cNvPr>
          <p:cNvCxnSpPr>
            <a:cxnSpLocks/>
          </p:cNvCxnSpPr>
          <p:nvPr userDrawn="1"/>
        </p:nvCxnSpPr>
        <p:spPr>
          <a:xfrm>
            <a:off x="0" y="6226629"/>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Date Placeholder 3">
            <a:extLst>
              <a:ext uri="{FF2B5EF4-FFF2-40B4-BE49-F238E27FC236}">
                <a16:creationId xmlns:a16="http://schemas.microsoft.com/office/drawing/2014/main" id="{8E4CD02A-FF2F-864A-138B-368FE9BFDEE2}"/>
              </a:ext>
            </a:extLst>
          </p:cNvPr>
          <p:cNvSpPr>
            <a:spLocks noGrp="1"/>
          </p:cNvSpPr>
          <p:nvPr>
            <p:ph type="dt" sz="half" idx="2"/>
          </p:nvPr>
        </p:nvSpPr>
        <p:spPr>
          <a:xfrm>
            <a:off x="10011833" y="6226628"/>
            <a:ext cx="1560304" cy="631372"/>
          </a:xfrm>
          <a:prstGeom prst="rect">
            <a:avLst/>
          </a:prstGeom>
        </p:spPr>
        <p:txBody>
          <a:bodyPr vert="horz" lIns="91440" tIns="91440" rIns="91440" bIns="45720" rtlCol="0" anchor="ctr"/>
          <a:lstStyle>
            <a:lvl1pPr algn="ctr">
              <a:defRPr sz="1800">
                <a:solidFill>
                  <a:schemeClr val="tx1"/>
                </a:solidFill>
                <a:latin typeface="+mj-lt"/>
              </a:defRPr>
            </a:lvl1pPr>
          </a:lstStyle>
          <a:p>
            <a:fld id="{72B8B865-6043-45BC-B48D-1676CB43D17A}" type="datetime1">
              <a:rPr lang="en-US" smtClean="0"/>
              <a:pPr/>
              <a:t>5/9/2024</a:t>
            </a:fld>
            <a:endParaRPr lang="en-US" dirty="0"/>
          </a:p>
        </p:txBody>
      </p:sp>
      <p:pic>
        <p:nvPicPr>
          <p:cNvPr id="47" name="Graphic 46">
            <a:extLst>
              <a:ext uri="{FF2B5EF4-FFF2-40B4-BE49-F238E27FC236}">
                <a16:creationId xmlns:a16="http://schemas.microsoft.com/office/drawing/2014/main" id="{5B0F505A-EE51-9D7A-42EA-2CD2CD432E72}"/>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542011" y="6405154"/>
            <a:ext cx="274320" cy="274320"/>
          </a:xfrm>
          <a:prstGeom prst="rect">
            <a:avLst/>
          </a:prstGeom>
        </p:spPr>
      </p:pic>
      <p:pic>
        <p:nvPicPr>
          <p:cNvPr id="48" name="Graphic 47">
            <a:extLst>
              <a:ext uri="{FF2B5EF4-FFF2-40B4-BE49-F238E27FC236}">
                <a16:creationId xmlns:a16="http://schemas.microsoft.com/office/drawing/2014/main" id="{B4905353-8D75-B3E2-2489-1D6907755CF2}"/>
              </a:ext>
              <a:ext uri="{C183D7F6-B498-43B3-948B-1728B52AA6E4}">
                <adec:decorative xmlns:adec="http://schemas.microsoft.com/office/drawing/2017/decorative" val="1"/>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9168948" y="6405154"/>
            <a:ext cx="274320" cy="274320"/>
          </a:xfrm>
          <a:prstGeom prst="rect">
            <a:avLst/>
          </a:prstGeom>
        </p:spPr>
      </p:pic>
      <p:pic>
        <p:nvPicPr>
          <p:cNvPr id="49" name="Graphic 48">
            <a:extLst>
              <a:ext uri="{FF2B5EF4-FFF2-40B4-BE49-F238E27FC236}">
                <a16:creationId xmlns:a16="http://schemas.microsoft.com/office/drawing/2014/main" id="{4DBFD95C-0912-3222-EECA-8F84031BCDF4}"/>
              </a:ext>
              <a:ext uri="{C183D7F6-B498-43B3-948B-1728B52AA6E4}">
                <adec:decorative xmlns:adec="http://schemas.microsoft.com/office/drawing/2017/decorative" val="1"/>
              </a:ext>
            </a:extLst>
          </p:cNvPr>
          <p:cNvPicPr>
            <a:picLocks noChangeAspect="1"/>
          </p:cNvPicPr>
          <p:nvPr userDrawn="1"/>
        </p:nvPicPr>
        <p:blipFill rotWithShape="1">
          <a:blip r:embed="rId8" cstate="hqprint">
            <a:extLst>
              <a:ext uri="{28A0092B-C50C-407E-A947-70E740481C1C}">
                <a14:useLocalDpi xmlns:a14="http://schemas.microsoft.com/office/drawing/2010/main"/>
              </a:ext>
              <a:ext uri="{96DAC541-7B7A-43D3-8B79-37D633B846F1}">
                <asvg:svgBlip xmlns:asvg="http://schemas.microsoft.com/office/drawing/2016/SVG/main" r:embed="rId9"/>
              </a:ext>
            </a:extLst>
          </a:blip>
          <a:srcRect l="13558" t="13558" r="13558" b="13558"/>
          <a:stretch/>
        </p:blipFill>
        <p:spPr>
          <a:xfrm>
            <a:off x="8795884" y="6405154"/>
            <a:ext cx="274320" cy="274320"/>
          </a:xfrm>
          <a:prstGeom prst="rect">
            <a:avLst/>
          </a:prstGeom>
        </p:spPr>
      </p:pic>
      <p:sp>
        <p:nvSpPr>
          <p:cNvPr id="50" name="Slide Number Placeholder 5">
            <a:extLst>
              <a:ext uri="{FF2B5EF4-FFF2-40B4-BE49-F238E27FC236}">
                <a16:creationId xmlns:a16="http://schemas.microsoft.com/office/drawing/2014/main" id="{7F30B651-FA38-151D-A122-6186F222CA8C}"/>
              </a:ext>
            </a:extLst>
          </p:cNvPr>
          <p:cNvSpPr>
            <a:spLocks noGrp="1"/>
          </p:cNvSpPr>
          <p:nvPr>
            <p:ph type="sldNum" sz="quarter" idx="4"/>
          </p:nvPr>
        </p:nvSpPr>
        <p:spPr>
          <a:xfrm>
            <a:off x="11572137" y="6226628"/>
            <a:ext cx="630748" cy="631372"/>
          </a:xfrm>
          <a:prstGeom prst="rect">
            <a:avLst/>
          </a:prstGeom>
        </p:spPr>
        <p:txBody>
          <a:bodyPr vert="horz" lIns="91440" tIns="91440" rIns="91440" bIns="45720" rtlCol="0" anchor="ctr"/>
          <a:lstStyle>
            <a:lvl1pPr algn="ctr">
              <a:defRPr lang="en-US" sz="1800" smtClean="0">
                <a:solidFill>
                  <a:schemeClr val="tx1"/>
                </a:solidFill>
                <a:latin typeface="+mj-lt"/>
              </a:defRPr>
            </a:lvl1pPr>
          </a:lstStyle>
          <a:p>
            <a:fld id="{294A09A9-5501-47C1-A89A-A340965A2BE2}" type="slidenum">
              <a:rPr lang="en-US" smtClean="0"/>
              <a:pPr/>
              <a:t>‹#›</a:t>
            </a:fld>
            <a:endParaRPr lang="en-US" dirty="0"/>
          </a:p>
        </p:txBody>
      </p:sp>
      <p:sp>
        <p:nvSpPr>
          <p:cNvPr id="51" name="Rectangle 50">
            <a:extLst>
              <a:ext uri="{FF2B5EF4-FFF2-40B4-BE49-F238E27FC236}">
                <a16:creationId xmlns:a16="http://schemas.microsoft.com/office/drawing/2014/main" id="{B343855C-EC70-E12C-3368-415B1AC40C1B}"/>
              </a:ext>
              <a:ext uri="{C183D7F6-B498-43B3-948B-1728B52AA6E4}">
                <adec:decorative xmlns:adec="http://schemas.microsoft.com/office/drawing/2017/decorative" val="1"/>
              </a:ext>
            </a:extLst>
          </p:cNvPr>
          <p:cNvSpPr/>
          <p:nvPr userDrawn="1"/>
        </p:nvSpPr>
        <p:spPr>
          <a:xfrm>
            <a:off x="381001" y="6352731"/>
            <a:ext cx="1306286" cy="397329"/>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1800" b="1" dirty="0">
                <a:solidFill>
                  <a:schemeClr val="tx1"/>
                </a:solidFill>
                <a:latin typeface="+mn-lt"/>
              </a:rPr>
              <a:t>START</a:t>
            </a:r>
            <a:endParaRPr lang="en-US" b="1" dirty="0">
              <a:solidFill>
                <a:schemeClr val="tx1"/>
              </a:solidFill>
              <a:latin typeface="+mn-lt"/>
            </a:endParaRPr>
          </a:p>
        </p:txBody>
      </p:sp>
    </p:spTree>
    <p:extLst>
      <p:ext uri="{BB962C8B-B14F-4D97-AF65-F5344CB8AC3E}">
        <p14:creationId xmlns:p14="http://schemas.microsoft.com/office/powerpoint/2010/main" val="33529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mmary 2">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B9D92F9-7505-2024-1DF6-10DB1241A72C}"/>
              </a:ext>
              <a:ext uri="{C183D7F6-B498-43B3-948B-1728B52AA6E4}">
                <adec:decorative xmlns:adec="http://schemas.microsoft.com/office/drawing/2017/decorative" val="1"/>
              </a:ext>
            </a:extLst>
          </p:cNvPr>
          <p:cNvPicPr>
            <a:picLocks noChangeAspect="1"/>
          </p:cNvPicPr>
          <p:nvPr userDrawn="1"/>
        </p:nvPicPr>
        <p:blipFill rotWithShape="1">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rcRect l="40898"/>
          <a:stretch/>
        </p:blipFill>
        <p:spPr>
          <a:xfrm>
            <a:off x="0" y="1448221"/>
            <a:ext cx="2197076" cy="3717471"/>
          </a:xfrm>
          <a:prstGeom prst="rect">
            <a:avLst/>
          </a:prstGeom>
        </p:spPr>
      </p:pic>
      <p:sp>
        <p:nvSpPr>
          <p:cNvPr id="21" name="Rectangle 20">
            <a:extLst>
              <a:ext uri="{FF2B5EF4-FFF2-40B4-BE49-F238E27FC236}">
                <a16:creationId xmlns:a16="http://schemas.microsoft.com/office/drawing/2014/main" id="{7D296A0E-AA2F-B543-BCEA-D30C665A2BA2}"/>
              </a:ext>
              <a:ext uri="{C183D7F6-B498-43B3-948B-1728B52AA6E4}">
                <adec:decorative xmlns:adec="http://schemas.microsoft.com/office/drawing/2017/decorative" val="1"/>
              </a:ext>
            </a:extLst>
          </p:cNvPr>
          <p:cNvSpPr/>
          <p:nvPr userDrawn="1"/>
        </p:nvSpPr>
        <p:spPr>
          <a:xfrm>
            <a:off x="380999" y="851548"/>
            <a:ext cx="6687981" cy="5005405"/>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FF4E35C9-2754-CF70-29E7-27AC12CE482E}"/>
              </a:ext>
              <a:ext uri="{C183D7F6-B498-43B3-948B-1728B52AA6E4}">
                <adec:decorative xmlns:adec="http://schemas.microsoft.com/office/drawing/2017/decorative" val="1"/>
              </a:ext>
            </a:extLst>
          </p:cNvPr>
          <p:cNvSpPr/>
          <p:nvPr userDrawn="1"/>
        </p:nvSpPr>
        <p:spPr>
          <a:xfrm>
            <a:off x="380999" y="380999"/>
            <a:ext cx="6687981" cy="470550"/>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16">
            <a:extLst>
              <a:ext uri="{FF2B5EF4-FFF2-40B4-BE49-F238E27FC236}">
                <a16:creationId xmlns:a16="http://schemas.microsoft.com/office/drawing/2014/main" id="{69AAB6D3-CF07-3A44-F37A-9DEF7B82B56B}"/>
              </a:ext>
              <a:ext uri="{C183D7F6-B498-43B3-948B-1728B52AA6E4}">
                <adec:decorative xmlns:adec="http://schemas.microsoft.com/office/drawing/2017/decorative" val="1"/>
              </a:ext>
            </a:extLst>
          </p:cNvPr>
          <p:cNvGrpSpPr/>
          <p:nvPr userDrawn="1"/>
        </p:nvGrpSpPr>
        <p:grpSpPr>
          <a:xfrm>
            <a:off x="522515" y="505268"/>
            <a:ext cx="810985" cy="212272"/>
            <a:chOff x="1883229" y="800099"/>
            <a:chExt cx="810985" cy="212272"/>
          </a:xfrm>
        </p:grpSpPr>
        <p:sp>
          <p:nvSpPr>
            <p:cNvPr id="18" name="Oval 17">
              <a:extLst>
                <a:ext uri="{FF2B5EF4-FFF2-40B4-BE49-F238E27FC236}">
                  <a16:creationId xmlns:a16="http://schemas.microsoft.com/office/drawing/2014/main" id="{16E4DBAB-D882-5741-A690-F28CB547E059}"/>
                </a:ext>
              </a:extLst>
            </p:cNvPr>
            <p:cNvSpPr/>
            <p:nvPr userDrawn="1"/>
          </p:nvSpPr>
          <p:spPr>
            <a:xfrm>
              <a:off x="1883229" y="800100"/>
              <a:ext cx="212271" cy="212271"/>
            </a:xfrm>
            <a:prstGeom prst="ellipse">
              <a:avLst/>
            </a:prstGeom>
            <a:solidFill>
              <a:schemeClr val="accent4"/>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59414570-C554-43C4-DF59-67790E6DBEB8}"/>
                </a:ext>
              </a:extLst>
            </p:cNvPr>
            <p:cNvSpPr/>
            <p:nvPr userDrawn="1"/>
          </p:nvSpPr>
          <p:spPr>
            <a:xfrm>
              <a:off x="2182586" y="800100"/>
              <a:ext cx="212271" cy="212271"/>
            </a:xfrm>
            <a:prstGeom prst="ellipse">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D9EC5277-EFEF-467F-A8E8-3AB6A62F3A00}"/>
                </a:ext>
              </a:extLst>
            </p:cNvPr>
            <p:cNvSpPr/>
            <p:nvPr userDrawn="1"/>
          </p:nvSpPr>
          <p:spPr>
            <a:xfrm>
              <a:off x="2481943" y="800099"/>
              <a:ext cx="212271" cy="212271"/>
            </a:xfrm>
            <a:prstGeom prst="ellipse">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734784" y="1059463"/>
            <a:ext cx="6008915" cy="4431932"/>
          </a:xfrm>
        </p:spPr>
        <p:txBody>
          <a:bodyPr/>
          <a:lstStyle>
            <a:lvl1pPr algn="ctr">
              <a:defRPr sz="6000"/>
            </a:lvl1pPr>
          </a:lstStyle>
          <a:p>
            <a:r>
              <a:rPr lang="en-US" dirty="0"/>
              <a:t>Click to add title</a:t>
            </a:r>
          </a:p>
        </p:txBody>
      </p:sp>
      <p:sp>
        <p:nvSpPr>
          <p:cNvPr id="31" name="Freeform: Shape 30">
            <a:extLst>
              <a:ext uri="{FF2B5EF4-FFF2-40B4-BE49-F238E27FC236}">
                <a16:creationId xmlns:a16="http://schemas.microsoft.com/office/drawing/2014/main" id="{A037F58E-633A-20EC-118A-2A3039E204FC}"/>
              </a:ext>
              <a:ext uri="{C183D7F6-B498-43B3-948B-1728B52AA6E4}">
                <adec:decorative xmlns:adec="http://schemas.microsoft.com/office/drawing/2017/decorative" val="1"/>
              </a:ext>
            </a:extLst>
          </p:cNvPr>
          <p:cNvSpPr/>
          <p:nvPr userDrawn="1"/>
        </p:nvSpPr>
        <p:spPr>
          <a:xfrm>
            <a:off x="8151132" y="1"/>
            <a:ext cx="4040868" cy="2484203"/>
          </a:xfrm>
          <a:custGeom>
            <a:avLst/>
            <a:gdLst>
              <a:gd name="connsiteX0" fmla="*/ 1639501 w 4040868"/>
              <a:gd name="connsiteY0" fmla="*/ 0 h 2484203"/>
              <a:gd name="connsiteX1" fmla="*/ 1927972 w 4040868"/>
              <a:gd name="connsiteY1" fmla="*/ 0 h 2484203"/>
              <a:gd name="connsiteX2" fmla="*/ 1936047 w 4040868"/>
              <a:gd name="connsiteY2" fmla="*/ 69832 h 2484203"/>
              <a:gd name="connsiteX3" fmla="*/ 1871145 w 4040868"/>
              <a:gd name="connsiteY3" fmla="*/ 561938 h 2484203"/>
              <a:gd name="connsiteX4" fmla="*/ 1876589 w 4040868"/>
              <a:gd name="connsiteY4" fmla="*/ 1144624 h 2484203"/>
              <a:gd name="connsiteX5" fmla="*/ 2418931 w 4040868"/>
              <a:gd name="connsiteY5" fmla="*/ 931295 h 2484203"/>
              <a:gd name="connsiteX6" fmla="*/ 3278854 w 4040868"/>
              <a:gd name="connsiteY6" fmla="*/ 718297 h 2484203"/>
              <a:gd name="connsiteX7" fmla="*/ 3403625 w 4040868"/>
              <a:gd name="connsiteY7" fmla="*/ 1595367 h 2484203"/>
              <a:gd name="connsiteX8" fmla="*/ 3409135 w 4040868"/>
              <a:gd name="connsiteY8" fmla="*/ 2178165 h 2484203"/>
              <a:gd name="connsiteX9" fmla="*/ 3951362 w 4040868"/>
              <a:gd name="connsiteY9" fmla="*/ 1964825 h 2484203"/>
              <a:gd name="connsiteX10" fmla="*/ 4040868 w 4040868"/>
              <a:gd name="connsiteY10" fmla="*/ 1907085 h 2484203"/>
              <a:gd name="connsiteX11" fmla="*/ 4040868 w 4040868"/>
              <a:gd name="connsiteY11" fmla="*/ 2245468 h 2484203"/>
              <a:gd name="connsiteX12" fmla="*/ 3897247 w 4040868"/>
              <a:gd name="connsiteY12" fmla="*/ 2338115 h 2484203"/>
              <a:gd name="connsiteX13" fmla="*/ 3250168 w 4040868"/>
              <a:gd name="connsiteY13" fmla="*/ 2413957 h 2484203"/>
              <a:gd name="connsiteX14" fmla="*/ 3125358 w 4040868"/>
              <a:gd name="connsiteY14" fmla="*/ 1536797 h 2484203"/>
              <a:gd name="connsiteX15" fmla="*/ 3119853 w 4040868"/>
              <a:gd name="connsiteY15" fmla="*/ 954065 h 2484203"/>
              <a:gd name="connsiteX16" fmla="*/ 2577517 w 4040868"/>
              <a:gd name="connsiteY16" fmla="*/ 1167400 h 2484203"/>
              <a:gd name="connsiteX17" fmla="*/ 1717591 w 4040868"/>
              <a:gd name="connsiteY17" fmla="*/ 1380395 h 2484203"/>
              <a:gd name="connsiteX18" fmla="*/ 1592853 w 4040868"/>
              <a:gd name="connsiteY18" fmla="*/ 503348 h 2484203"/>
              <a:gd name="connsiteX19" fmla="*/ 1642974 w 4040868"/>
              <a:gd name="connsiteY19" fmla="*/ 8510 h 2484203"/>
              <a:gd name="connsiteX20" fmla="*/ 0 w 4040868"/>
              <a:gd name="connsiteY20" fmla="*/ 0 h 2484203"/>
              <a:gd name="connsiteX21" fmla="*/ 285293 w 4040868"/>
              <a:gd name="connsiteY21" fmla="*/ 0 h 2484203"/>
              <a:gd name="connsiteX22" fmla="*/ 288683 w 4040868"/>
              <a:gd name="connsiteY22" fmla="*/ 23305 h 2484203"/>
              <a:gd name="connsiteX23" fmla="*/ 344260 w 4040868"/>
              <a:gd name="connsiteY23" fmla="*/ 111230 h 2484203"/>
              <a:gd name="connsiteX24" fmla="*/ 728339 w 4040868"/>
              <a:gd name="connsiteY24" fmla="*/ 1794 h 2484203"/>
              <a:gd name="connsiteX25" fmla="*/ 731070 w 4040868"/>
              <a:gd name="connsiteY25" fmla="*/ 0 h 2484203"/>
              <a:gd name="connsiteX26" fmla="*/ 1253365 w 4040868"/>
              <a:gd name="connsiteY26" fmla="*/ 0 h 2484203"/>
              <a:gd name="connsiteX27" fmla="*/ 1203261 w 4040868"/>
              <a:gd name="connsiteY27" fmla="*/ 30014 h 2484203"/>
              <a:gd name="connsiteX28" fmla="*/ 1045098 w 4040868"/>
              <a:gd name="connsiteY28" fmla="*/ 133945 h 2484203"/>
              <a:gd name="connsiteX29" fmla="*/ 185259 w 4040868"/>
              <a:gd name="connsiteY29" fmla="*/ 346999 h 2484203"/>
              <a:gd name="connsiteX30" fmla="*/ 8682 w 4040868"/>
              <a:gd name="connsiteY30" fmla="*/ 75030 h 2484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40868" h="2484203">
                <a:moveTo>
                  <a:pt x="1639501" y="0"/>
                </a:moveTo>
                <a:lnTo>
                  <a:pt x="1927972" y="0"/>
                </a:lnTo>
                <a:lnTo>
                  <a:pt x="1936047" y="69832"/>
                </a:lnTo>
                <a:cubicBezTo>
                  <a:pt x="1941935" y="225592"/>
                  <a:pt x="1905398" y="399199"/>
                  <a:pt x="1871145" y="561938"/>
                </a:cubicBezTo>
                <a:cubicBezTo>
                  <a:pt x="1818675" y="811204"/>
                  <a:pt x="1764412" y="1068972"/>
                  <a:pt x="1876589" y="1144624"/>
                </a:cubicBezTo>
                <a:cubicBezTo>
                  <a:pt x="1988767" y="1220276"/>
                  <a:pt x="2207469" y="1073404"/>
                  <a:pt x="2418931" y="931295"/>
                </a:cubicBezTo>
                <a:cubicBezTo>
                  <a:pt x="2695019" y="745819"/>
                  <a:pt x="3007951" y="535602"/>
                  <a:pt x="3278854" y="718297"/>
                </a:cubicBezTo>
                <a:cubicBezTo>
                  <a:pt x="3549759" y="900994"/>
                  <a:pt x="3472126" y="1269896"/>
                  <a:pt x="3403625" y="1595367"/>
                </a:cubicBezTo>
                <a:cubicBezTo>
                  <a:pt x="3351132" y="1844684"/>
                  <a:pt x="3296911" y="2102481"/>
                  <a:pt x="3409135" y="2178165"/>
                </a:cubicBezTo>
                <a:cubicBezTo>
                  <a:pt x="3521360" y="2253848"/>
                  <a:pt x="3739918" y="2106880"/>
                  <a:pt x="3951362" y="1964825"/>
                </a:cubicBezTo>
                <a:lnTo>
                  <a:pt x="4040868" y="1907085"/>
                </a:lnTo>
                <a:lnTo>
                  <a:pt x="4040868" y="2245468"/>
                </a:lnTo>
                <a:lnTo>
                  <a:pt x="3897247" y="2338115"/>
                </a:lnTo>
                <a:cubicBezTo>
                  <a:pt x="3680078" y="2466935"/>
                  <a:pt x="3453297" y="2550946"/>
                  <a:pt x="3250168" y="2413957"/>
                </a:cubicBezTo>
                <a:cubicBezTo>
                  <a:pt x="2979295" y="2231282"/>
                  <a:pt x="3056854" y="1862273"/>
                  <a:pt x="3125358" y="1536797"/>
                </a:cubicBezTo>
                <a:cubicBezTo>
                  <a:pt x="3177820" y="1287528"/>
                  <a:pt x="3232077" y="1029749"/>
                  <a:pt x="3119853" y="954065"/>
                </a:cubicBezTo>
                <a:cubicBezTo>
                  <a:pt x="3007628" y="878381"/>
                  <a:pt x="2788984" y="1025298"/>
                  <a:pt x="2577517" y="1167400"/>
                </a:cubicBezTo>
                <a:cubicBezTo>
                  <a:pt x="2301431" y="1352887"/>
                  <a:pt x="1988500" y="1563095"/>
                  <a:pt x="1717591" y="1380395"/>
                </a:cubicBezTo>
                <a:cubicBezTo>
                  <a:pt x="1446683" y="1197696"/>
                  <a:pt x="1524354" y="828830"/>
                  <a:pt x="1592853" y="503348"/>
                </a:cubicBezTo>
                <a:cubicBezTo>
                  <a:pt x="1632232" y="316369"/>
                  <a:pt x="1672597" y="124625"/>
                  <a:pt x="1642974" y="8510"/>
                </a:cubicBezTo>
                <a:close/>
                <a:moveTo>
                  <a:pt x="0" y="0"/>
                </a:moveTo>
                <a:lnTo>
                  <a:pt x="285293" y="0"/>
                </a:lnTo>
                <a:lnTo>
                  <a:pt x="288683" y="23305"/>
                </a:lnTo>
                <a:cubicBezTo>
                  <a:pt x="298556" y="62009"/>
                  <a:pt x="316206" y="92310"/>
                  <a:pt x="344260" y="111230"/>
                </a:cubicBezTo>
                <a:cubicBezTo>
                  <a:pt x="428424" y="167989"/>
                  <a:pt x="572407" y="99511"/>
                  <a:pt x="728339" y="1794"/>
                </a:cubicBezTo>
                <a:lnTo>
                  <a:pt x="731070" y="0"/>
                </a:lnTo>
                <a:lnTo>
                  <a:pt x="1253365" y="0"/>
                </a:lnTo>
                <a:lnTo>
                  <a:pt x="1203261" y="30014"/>
                </a:lnTo>
                <a:cubicBezTo>
                  <a:pt x="1151276" y="62590"/>
                  <a:pt x="1097964" y="98419"/>
                  <a:pt x="1045098" y="133945"/>
                </a:cubicBezTo>
                <a:cubicBezTo>
                  <a:pt x="769005" y="319427"/>
                  <a:pt x="456124" y="529669"/>
                  <a:pt x="185259" y="346999"/>
                </a:cubicBezTo>
                <a:cubicBezTo>
                  <a:pt x="83685" y="278498"/>
                  <a:pt x="31110" y="183804"/>
                  <a:pt x="8682" y="75030"/>
                </a:cubicBezTo>
                <a:close/>
              </a:path>
            </a:pathLst>
          </a:custGeom>
          <a:solidFill>
            <a:schemeClr val="accent2">
              <a:lumMod val="20000"/>
              <a:lumOff val="80000"/>
              <a:alpha val="50000"/>
            </a:schemeClr>
          </a:solidFill>
          <a:ln w="9400" cap="flat">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Rectangle 3">
            <a:extLst>
              <a:ext uri="{FF2B5EF4-FFF2-40B4-BE49-F238E27FC236}">
                <a16:creationId xmlns:a16="http://schemas.microsoft.com/office/drawing/2014/main" id="{683E7202-D4FD-97A5-44A7-EC8436DA2BFF}"/>
              </a:ext>
              <a:ext uri="{C183D7F6-B498-43B3-948B-1728B52AA6E4}">
                <adec:decorative xmlns:adec="http://schemas.microsoft.com/office/drawing/2017/decorative" val="1"/>
              </a:ext>
            </a:extLst>
          </p:cNvPr>
          <p:cNvSpPr/>
          <p:nvPr userDrawn="1"/>
        </p:nvSpPr>
        <p:spPr>
          <a:xfrm>
            <a:off x="7453932" y="851548"/>
            <a:ext cx="4353117" cy="5005405"/>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C680E844-DC94-8DC4-9D32-BFCC7888727A}"/>
              </a:ext>
              <a:ext uri="{C183D7F6-B498-43B3-948B-1728B52AA6E4}">
                <adec:decorative xmlns:adec="http://schemas.microsoft.com/office/drawing/2017/decorative" val="1"/>
              </a:ext>
            </a:extLst>
          </p:cNvPr>
          <p:cNvSpPr/>
          <p:nvPr userDrawn="1"/>
        </p:nvSpPr>
        <p:spPr>
          <a:xfrm>
            <a:off x="7453932" y="380999"/>
            <a:ext cx="4353117" cy="470550"/>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890C8A32-35EB-644B-4A78-F0837BB8C9A5}"/>
              </a:ext>
              <a:ext uri="{C183D7F6-B498-43B3-948B-1728B52AA6E4}">
                <adec:decorative xmlns:adec="http://schemas.microsoft.com/office/drawing/2017/decorative" val="1"/>
              </a:ext>
            </a:extLst>
          </p:cNvPr>
          <p:cNvGrpSpPr/>
          <p:nvPr userDrawn="1"/>
        </p:nvGrpSpPr>
        <p:grpSpPr>
          <a:xfrm>
            <a:off x="7595447" y="505268"/>
            <a:ext cx="810985" cy="212272"/>
            <a:chOff x="1883229" y="800099"/>
            <a:chExt cx="810985" cy="212272"/>
          </a:xfrm>
        </p:grpSpPr>
        <p:sp>
          <p:nvSpPr>
            <p:cNvPr id="29" name="Oval 28">
              <a:extLst>
                <a:ext uri="{FF2B5EF4-FFF2-40B4-BE49-F238E27FC236}">
                  <a16:creationId xmlns:a16="http://schemas.microsoft.com/office/drawing/2014/main" id="{7D61DD85-A825-A396-2A30-039913643826}"/>
                </a:ext>
              </a:extLst>
            </p:cNvPr>
            <p:cNvSpPr/>
            <p:nvPr userDrawn="1"/>
          </p:nvSpPr>
          <p:spPr>
            <a:xfrm>
              <a:off x="1883229" y="800100"/>
              <a:ext cx="212271" cy="212271"/>
            </a:xfrm>
            <a:prstGeom prst="ellipse">
              <a:avLst/>
            </a:prstGeom>
            <a:solidFill>
              <a:schemeClr val="accent4"/>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a:extLst>
                <a:ext uri="{FF2B5EF4-FFF2-40B4-BE49-F238E27FC236}">
                  <a16:creationId xmlns:a16="http://schemas.microsoft.com/office/drawing/2014/main" id="{AE29ECB8-2561-5C06-11F4-9DAB13E88AF9}"/>
                </a:ext>
              </a:extLst>
            </p:cNvPr>
            <p:cNvSpPr/>
            <p:nvPr userDrawn="1"/>
          </p:nvSpPr>
          <p:spPr>
            <a:xfrm>
              <a:off x="2182586" y="800100"/>
              <a:ext cx="212271" cy="212271"/>
            </a:xfrm>
            <a:prstGeom prst="ellipse">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a:extLst>
                <a:ext uri="{FF2B5EF4-FFF2-40B4-BE49-F238E27FC236}">
                  <a16:creationId xmlns:a16="http://schemas.microsoft.com/office/drawing/2014/main" id="{EAE27364-A704-A922-E89E-C44E9040E1E4}"/>
                </a:ext>
              </a:extLst>
            </p:cNvPr>
            <p:cNvSpPr/>
            <p:nvPr userDrawn="1"/>
          </p:nvSpPr>
          <p:spPr>
            <a:xfrm>
              <a:off x="2481943" y="800099"/>
              <a:ext cx="212271" cy="212271"/>
            </a:xfrm>
            <a:prstGeom prst="ellipse">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6" name="Picture Placeholder 35">
            <a:extLst>
              <a:ext uri="{FF2B5EF4-FFF2-40B4-BE49-F238E27FC236}">
                <a16:creationId xmlns:a16="http://schemas.microsoft.com/office/drawing/2014/main" id="{E5704C24-F4AD-72DA-159C-32CBFB1AFD4B}"/>
              </a:ext>
            </a:extLst>
          </p:cNvPr>
          <p:cNvSpPr>
            <a:spLocks noGrp="1"/>
          </p:cNvSpPr>
          <p:nvPr>
            <p:ph type="pic" sz="quarter" idx="18"/>
          </p:nvPr>
        </p:nvSpPr>
        <p:spPr>
          <a:xfrm>
            <a:off x="7481871" y="881363"/>
            <a:ext cx="4297680" cy="4937760"/>
          </a:xfrm>
        </p:spPr>
        <p:txBody>
          <a:bodyPr/>
          <a:lstStyle>
            <a:lvl1pPr marL="0" indent="0" algn="ctr">
              <a:buNone/>
              <a:defRPr sz="2000"/>
            </a:lvl1pPr>
          </a:lstStyle>
          <a:p>
            <a:r>
              <a:rPr lang="en-US"/>
              <a:t>Click icon to add picture</a:t>
            </a:r>
            <a:endParaRPr lang="en-US" dirty="0"/>
          </a:p>
        </p:txBody>
      </p:sp>
      <p:sp>
        <p:nvSpPr>
          <p:cNvPr id="3" name="Rectangle 2">
            <a:extLst>
              <a:ext uri="{FF2B5EF4-FFF2-40B4-BE49-F238E27FC236}">
                <a16:creationId xmlns:a16="http://schemas.microsoft.com/office/drawing/2014/main" id="{2F8B87FB-2727-2ED0-7E72-76E55BE45CAA}"/>
              </a:ext>
              <a:ext uri="{C183D7F6-B498-43B3-948B-1728B52AA6E4}">
                <adec:decorative xmlns:adec="http://schemas.microsoft.com/office/drawing/2017/decorative" val="1"/>
              </a:ext>
            </a:extLst>
          </p:cNvPr>
          <p:cNvSpPr/>
          <p:nvPr userDrawn="1"/>
        </p:nvSpPr>
        <p:spPr>
          <a:xfrm>
            <a:off x="0" y="6226629"/>
            <a:ext cx="12192000" cy="631371"/>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D9C4F77E-C259-1702-5FF7-B1EF4F060EAB}"/>
              </a:ext>
              <a:ext uri="{C183D7F6-B498-43B3-948B-1728B52AA6E4}">
                <adec:decorative xmlns:adec="http://schemas.microsoft.com/office/drawing/2017/decorative" val="1"/>
              </a:ext>
            </a:extLst>
          </p:cNvPr>
          <p:cNvCxnSpPr>
            <a:cxnSpLocks/>
          </p:cNvCxnSpPr>
          <p:nvPr userDrawn="1"/>
        </p:nvCxnSpPr>
        <p:spPr>
          <a:xfrm>
            <a:off x="0" y="6226629"/>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Date Placeholder 3">
            <a:extLst>
              <a:ext uri="{FF2B5EF4-FFF2-40B4-BE49-F238E27FC236}">
                <a16:creationId xmlns:a16="http://schemas.microsoft.com/office/drawing/2014/main" id="{BE4EF1CA-0713-F725-CD7A-054E12143376}"/>
              </a:ext>
            </a:extLst>
          </p:cNvPr>
          <p:cNvSpPr>
            <a:spLocks noGrp="1"/>
          </p:cNvSpPr>
          <p:nvPr>
            <p:ph type="dt" sz="half" idx="2"/>
          </p:nvPr>
        </p:nvSpPr>
        <p:spPr>
          <a:xfrm>
            <a:off x="10011833" y="6226628"/>
            <a:ext cx="1560304" cy="631372"/>
          </a:xfrm>
          <a:prstGeom prst="rect">
            <a:avLst/>
          </a:prstGeom>
        </p:spPr>
        <p:txBody>
          <a:bodyPr vert="horz" lIns="91440" tIns="91440" rIns="91440" bIns="45720" rtlCol="0" anchor="ctr"/>
          <a:lstStyle>
            <a:lvl1pPr algn="ctr">
              <a:defRPr sz="1800">
                <a:solidFill>
                  <a:schemeClr val="tx1"/>
                </a:solidFill>
                <a:latin typeface="+mj-lt"/>
              </a:defRPr>
            </a:lvl1pPr>
          </a:lstStyle>
          <a:p>
            <a:fld id="{72B8B865-6043-45BC-B48D-1676CB43D17A}" type="datetime1">
              <a:rPr lang="en-US" smtClean="0"/>
              <a:pPr/>
              <a:t>5/9/2024</a:t>
            </a:fld>
            <a:endParaRPr lang="en-US" dirty="0"/>
          </a:p>
        </p:txBody>
      </p:sp>
      <p:pic>
        <p:nvPicPr>
          <p:cNvPr id="8" name="Graphic 7">
            <a:extLst>
              <a:ext uri="{FF2B5EF4-FFF2-40B4-BE49-F238E27FC236}">
                <a16:creationId xmlns:a16="http://schemas.microsoft.com/office/drawing/2014/main" id="{C7C27500-80A5-ACE3-E5FE-30B63950C8C1}"/>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542011" y="6405154"/>
            <a:ext cx="274320" cy="274320"/>
          </a:xfrm>
          <a:prstGeom prst="rect">
            <a:avLst/>
          </a:prstGeom>
        </p:spPr>
      </p:pic>
      <p:pic>
        <p:nvPicPr>
          <p:cNvPr id="11" name="Graphic 10">
            <a:extLst>
              <a:ext uri="{FF2B5EF4-FFF2-40B4-BE49-F238E27FC236}">
                <a16:creationId xmlns:a16="http://schemas.microsoft.com/office/drawing/2014/main" id="{06256C1F-A548-F457-2753-E96A83E5E1B3}"/>
              </a:ext>
              <a:ext uri="{C183D7F6-B498-43B3-948B-1728B52AA6E4}">
                <adec:decorative xmlns:adec="http://schemas.microsoft.com/office/drawing/2017/decorative" val="1"/>
              </a:ext>
            </a:extLst>
          </p:cNvPr>
          <p:cNvPicPr>
            <a:picLocks noChangeAspect="1"/>
          </p:cNvPicPr>
          <p:nvPr userDrawn="1"/>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9168948" y="6405154"/>
            <a:ext cx="274320" cy="274320"/>
          </a:xfrm>
          <a:prstGeom prst="rect">
            <a:avLst/>
          </a:prstGeom>
        </p:spPr>
      </p:pic>
      <p:pic>
        <p:nvPicPr>
          <p:cNvPr id="12" name="Graphic 11">
            <a:extLst>
              <a:ext uri="{FF2B5EF4-FFF2-40B4-BE49-F238E27FC236}">
                <a16:creationId xmlns:a16="http://schemas.microsoft.com/office/drawing/2014/main" id="{797F79C1-FB83-AC51-70F8-8E7305F7C8E1}"/>
              </a:ext>
              <a:ext uri="{C183D7F6-B498-43B3-948B-1728B52AA6E4}">
                <adec:decorative xmlns:adec="http://schemas.microsoft.com/office/drawing/2017/decorative" val="1"/>
              </a:ext>
            </a:extLst>
          </p:cNvPr>
          <p:cNvPicPr>
            <a:picLocks noChangeAspect="1"/>
          </p:cNvPicPr>
          <p:nvPr userDrawn="1"/>
        </p:nvPicPr>
        <p:blipFill rotWithShape="1">
          <a:blip r:embed="rId9" cstate="hqprint">
            <a:extLst>
              <a:ext uri="{28A0092B-C50C-407E-A947-70E740481C1C}">
                <a14:useLocalDpi xmlns:a14="http://schemas.microsoft.com/office/drawing/2010/main"/>
              </a:ext>
              <a:ext uri="{96DAC541-7B7A-43D3-8B79-37D633B846F1}">
                <asvg:svgBlip xmlns:asvg="http://schemas.microsoft.com/office/drawing/2016/SVG/main" r:embed="rId10"/>
              </a:ext>
            </a:extLst>
          </a:blip>
          <a:srcRect l="13558" t="13558" r="13558" b="13558"/>
          <a:stretch/>
        </p:blipFill>
        <p:spPr>
          <a:xfrm>
            <a:off x="8795884" y="6405154"/>
            <a:ext cx="274320" cy="274320"/>
          </a:xfrm>
          <a:prstGeom prst="rect">
            <a:avLst/>
          </a:prstGeom>
        </p:spPr>
      </p:pic>
      <p:sp>
        <p:nvSpPr>
          <p:cNvPr id="15" name="Slide Number Placeholder 5">
            <a:extLst>
              <a:ext uri="{FF2B5EF4-FFF2-40B4-BE49-F238E27FC236}">
                <a16:creationId xmlns:a16="http://schemas.microsoft.com/office/drawing/2014/main" id="{BBDD93F0-5136-93CB-0125-942AA638272F}"/>
              </a:ext>
            </a:extLst>
          </p:cNvPr>
          <p:cNvSpPr>
            <a:spLocks noGrp="1"/>
          </p:cNvSpPr>
          <p:nvPr>
            <p:ph type="sldNum" sz="quarter" idx="4"/>
          </p:nvPr>
        </p:nvSpPr>
        <p:spPr>
          <a:xfrm>
            <a:off x="11572137" y="6226628"/>
            <a:ext cx="630748" cy="631372"/>
          </a:xfrm>
          <a:prstGeom prst="rect">
            <a:avLst/>
          </a:prstGeom>
        </p:spPr>
        <p:txBody>
          <a:bodyPr vert="horz" lIns="91440" tIns="91440" rIns="91440" bIns="45720" rtlCol="0" anchor="ctr"/>
          <a:lstStyle>
            <a:lvl1pPr algn="ctr">
              <a:defRPr lang="en-US" sz="1800" smtClean="0">
                <a:solidFill>
                  <a:schemeClr val="tx1"/>
                </a:solidFill>
                <a:latin typeface="+mj-lt"/>
              </a:defRPr>
            </a:lvl1pPr>
          </a:lstStyle>
          <a:p>
            <a:fld id="{294A09A9-5501-47C1-A89A-A340965A2BE2}" type="slidenum">
              <a:rPr lang="en-US" smtClean="0"/>
              <a:pPr/>
              <a:t>‹#›</a:t>
            </a:fld>
            <a:endParaRPr lang="en-US" dirty="0"/>
          </a:p>
        </p:txBody>
      </p:sp>
      <p:sp>
        <p:nvSpPr>
          <p:cNvPr id="16" name="Rectangle 15">
            <a:extLst>
              <a:ext uri="{FF2B5EF4-FFF2-40B4-BE49-F238E27FC236}">
                <a16:creationId xmlns:a16="http://schemas.microsoft.com/office/drawing/2014/main" id="{1FE7A212-2920-1971-09FB-8F2CF45120D7}"/>
              </a:ext>
              <a:ext uri="{C183D7F6-B498-43B3-948B-1728B52AA6E4}">
                <adec:decorative xmlns:adec="http://schemas.microsoft.com/office/drawing/2017/decorative" val="1"/>
              </a:ext>
            </a:extLst>
          </p:cNvPr>
          <p:cNvSpPr/>
          <p:nvPr userDrawn="1"/>
        </p:nvSpPr>
        <p:spPr>
          <a:xfrm>
            <a:off x="381001" y="6352731"/>
            <a:ext cx="1306286" cy="397329"/>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1800" b="1" dirty="0">
                <a:solidFill>
                  <a:schemeClr val="tx1"/>
                </a:solidFill>
                <a:latin typeface="+mn-lt"/>
              </a:rPr>
              <a:t>START</a:t>
            </a:r>
            <a:endParaRPr lang="en-US" b="1" dirty="0">
              <a:solidFill>
                <a:schemeClr val="tx1"/>
              </a:solidFill>
              <a:latin typeface="+mn-lt"/>
            </a:endParaRPr>
          </a:p>
        </p:txBody>
      </p:sp>
    </p:spTree>
    <p:extLst>
      <p:ext uri="{BB962C8B-B14F-4D97-AF65-F5344CB8AC3E}">
        <p14:creationId xmlns:p14="http://schemas.microsoft.com/office/powerpoint/2010/main" val="104480642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ummary 3">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B9D92F9-7505-2024-1DF6-10DB1241A72C}"/>
              </a:ext>
              <a:ext uri="{C183D7F6-B498-43B3-948B-1728B52AA6E4}">
                <adec:decorative xmlns:adec="http://schemas.microsoft.com/office/drawing/2017/decorative" val="1"/>
              </a:ext>
            </a:extLst>
          </p:cNvPr>
          <p:cNvPicPr>
            <a:picLocks noChangeAspect="1"/>
          </p:cNvPicPr>
          <p:nvPr userDrawn="1"/>
        </p:nvPicPr>
        <p:blipFill rotWithShape="1">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rcRect l="40898"/>
          <a:stretch/>
        </p:blipFill>
        <p:spPr>
          <a:xfrm>
            <a:off x="0" y="1448221"/>
            <a:ext cx="2197076" cy="3717471"/>
          </a:xfrm>
          <a:prstGeom prst="rect">
            <a:avLst/>
          </a:prstGeom>
        </p:spPr>
      </p:pic>
      <p:sp>
        <p:nvSpPr>
          <p:cNvPr id="21" name="Rectangle 20">
            <a:extLst>
              <a:ext uri="{FF2B5EF4-FFF2-40B4-BE49-F238E27FC236}">
                <a16:creationId xmlns:a16="http://schemas.microsoft.com/office/drawing/2014/main" id="{7D296A0E-AA2F-B543-BCEA-D30C665A2BA2}"/>
              </a:ext>
              <a:ext uri="{C183D7F6-B498-43B3-948B-1728B52AA6E4}">
                <adec:decorative xmlns:adec="http://schemas.microsoft.com/office/drawing/2017/decorative" val="1"/>
              </a:ext>
            </a:extLst>
          </p:cNvPr>
          <p:cNvSpPr/>
          <p:nvPr userDrawn="1"/>
        </p:nvSpPr>
        <p:spPr>
          <a:xfrm>
            <a:off x="380999" y="851548"/>
            <a:ext cx="6687981" cy="5005405"/>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2" name="Rectangle 21">
            <a:extLst>
              <a:ext uri="{FF2B5EF4-FFF2-40B4-BE49-F238E27FC236}">
                <a16:creationId xmlns:a16="http://schemas.microsoft.com/office/drawing/2014/main" id="{FF4E35C9-2754-CF70-29E7-27AC12CE482E}"/>
              </a:ext>
              <a:ext uri="{C183D7F6-B498-43B3-948B-1728B52AA6E4}">
                <adec:decorative xmlns:adec="http://schemas.microsoft.com/office/drawing/2017/decorative" val="1"/>
              </a:ext>
            </a:extLst>
          </p:cNvPr>
          <p:cNvSpPr/>
          <p:nvPr userDrawn="1"/>
        </p:nvSpPr>
        <p:spPr>
          <a:xfrm>
            <a:off x="380999" y="380999"/>
            <a:ext cx="6687981" cy="470550"/>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16">
            <a:extLst>
              <a:ext uri="{FF2B5EF4-FFF2-40B4-BE49-F238E27FC236}">
                <a16:creationId xmlns:a16="http://schemas.microsoft.com/office/drawing/2014/main" id="{69AAB6D3-CF07-3A44-F37A-9DEF7B82B56B}"/>
              </a:ext>
              <a:ext uri="{C183D7F6-B498-43B3-948B-1728B52AA6E4}">
                <adec:decorative xmlns:adec="http://schemas.microsoft.com/office/drawing/2017/decorative" val="1"/>
              </a:ext>
            </a:extLst>
          </p:cNvPr>
          <p:cNvGrpSpPr/>
          <p:nvPr userDrawn="1"/>
        </p:nvGrpSpPr>
        <p:grpSpPr>
          <a:xfrm>
            <a:off x="522515" y="505268"/>
            <a:ext cx="810985" cy="212272"/>
            <a:chOff x="1883229" y="800099"/>
            <a:chExt cx="810985" cy="212272"/>
          </a:xfrm>
        </p:grpSpPr>
        <p:sp>
          <p:nvSpPr>
            <p:cNvPr id="18" name="Oval 17">
              <a:extLst>
                <a:ext uri="{FF2B5EF4-FFF2-40B4-BE49-F238E27FC236}">
                  <a16:creationId xmlns:a16="http://schemas.microsoft.com/office/drawing/2014/main" id="{16E4DBAB-D882-5741-A690-F28CB547E059}"/>
                </a:ext>
              </a:extLst>
            </p:cNvPr>
            <p:cNvSpPr/>
            <p:nvPr userDrawn="1"/>
          </p:nvSpPr>
          <p:spPr>
            <a:xfrm>
              <a:off x="1883229" y="800100"/>
              <a:ext cx="212271" cy="212271"/>
            </a:xfrm>
            <a:prstGeom prst="ellipse">
              <a:avLst/>
            </a:prstGeom>
            <a:solidFill>
              <a:schemeClr val="accent4"/>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59414570-C554-43C4-DF59-67790E6DBEB8}"/>
                </a:ext>
              </a:extLst>
            </p:cNvPr>
            <p:cNvSpPr/>
            <p:nvPr userDrawn="1"/>
          </p:nvSpPr>
          <p:spPr>
            <a:xfrm>
              <a:off x="2182586" y="800100"/>
              <a:ext cx="212271" cy="212271"/>
            </a:xfrm>
            <a:prstGeom prst="ellipse">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D9EC5277-EFEF-467F-A8E8-3AB6A62F3A00}"/>
                </a:ext>
              </a:extLst>
            </p:cNvPr>
            <p:cNvSpPr/>
            <p:nvPr userDrawn="1"/>
          </p:nvSpPr>
          <p:spPr>
            <a:xfrm>
              <a:off x="2481943" y="800099"/>
              <a:ext cx="212271" cy="212271"/>
            </a:xfrm>
            <a:prstGeom prst="ellipse">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385644" y="841808"/>
            <a:ext cx="6712153" cy="4012867"/>
          </a:xfrm>
        </p:spPr>
        <p:txBody>
          <a:bodyPr anchor="ctr"/>
          <a:lstStyle>
            <a:lvl1pPr algn="ctr">
              <a:defRPr sz="5400"/>
            </a:lvl1pPr>
          </a:lstStyle>
          <a:p>
            <a:r>
              <a:rPr lang="en-US" dirty="0"/>
              <a:t>Click to add title</a:t>
            </a:r>
          </a:p>
        </p:txBody>
      </p:sp>
      <p:sp>
        <p:nvSpPr>
          <p:cNvPr id="3" name="Rectangle: Rounded Corners 2">
            <a:extLst>
              <a:ext uri="{FF2B5EF4-FFF2-40B4-BE49-F238E27FC236}">
                <a16:creationId xmlns:a16="http://schemas.microsoft.com/office/drawing/2014/main" id="{A63774F2-22B6-2050-1FA9-905E2B2B5FD4}"/>
              </a:ext>
              <a:ext uri="{C183D7F6-B498-43B3-948B-1728B52AA6E4}">
                <adec:decorative xmlns:adec="http://schemas.microsoft.com/office/drawing/2017/decorative" val="1"/>
              </a:ext>
            </a:extLst>
          </p:cNvPr>
          <p:cNvSpPr/>
          <p:nvPr userDrawn="1"/>
        </p:nvSpPr>
        <p:spPr>
          <a:xfrm>
            <a:off x="720532" y="4854677"/>
            <a:ext cx="6008915" cy="652923"/>
          </a:xfrm>
          <a:prstGeom prst="roundRect">
            <a:avLst>
              <a:gd name="adj" fmla="val 50000"/>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ubtitle 2">
            <a:extLst>
              <a:ext uri="{FF2B5EF4-FFF2-40B4-BE49-F238E27FC236}">
                <a16:creationId xmlns:a16="http://schemas.microsoft.com/office/drawing/2014/main" id="{D406CD66-4AAA-6429-2E99-B4514373C2AE}"/>
              </a:ext>
            </a:extLst>
          </p:cNvPr>
          <p:cNvSpPr>
            <a:spLocks noGrp="1"/>
          </p:cNvSpPr>
          <p:nvPr>
            <p:ph type="subTitle" idx="1" hasCustomPrompt="1"/>
          </p:nvPr>
        </p:nvSpPr>
        <p:spPr>
          <a:xfrm>
            <a:off x="734784" y="4854677"/>
            <a:ext cx="6008915" cy="652923"/>
          </a:xfrm>
        </p:spPr>
        <p:txBody>
          <a:bodyPr anchor="ct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31" name="Freeform: Shape 30">
            <a:extLst>
              <a:ext uri="{FF2B5EF4-FFF2-40B4-BE49-F238E27FC236}">
                <a16:creationId xmlns:a16="http://schemas.microsoft.com/office/drawing/2014/main" id="{A037F58E-633A-20EC-118A-2A3039E204FC}"/>
              </a:ext>
              <a:ext uri="{C183D7F6-B498-43B3-948B-1728B52AA6E4}">
                <adec:decorative xmlns:adec="http://schemas.microsoft.com/office/drawing/2017/decorative" val="1"/>
              </a:ext>
            </a:extLst>
          </p:cNvPr>
          <p:cNvSpPr/>
          <p:nvPr userDrawn="1"/>
        </p:nvSpPr>
        <p:spPr>
          <a:xfrm>
            <a:off x="8151132" y="1"/>
            <a:ext cx="4040868" cy="2484203"/>
          </a:xfrm>
          <a:custGeom>
            <a:avLst/>
            <a:gdLst>
              <a:gd name="connsiteX0" fmla="*/ 1639501 w 4040868"/>
              <a:gd name="connsiteY0" fmla="*/ 0 h 2484203"/>
              <a:gd name="connsiteX1" fmla="*/ 1927972 w 4040868"/>
              <a:gd name="connsiteY1" fmla="*/ 0 h 2484203"/>
              <a:gd name="connsiteX2" fmla="*/ 1936047 w 4040868"/>
              <a:gd name="connsiteY2" fmla="*/ 69832 h 2484203"/>
              <a:gd name="connsiteX3" fmla="*/ 1871145 w 4040868"/>
              <a:gd name="connsiteY3" fmla="*/ 561938 h 2484203"/>
              <a:gd name="connsiteX4" fmla="*/ 1876589 w 4040868"/>
              <a:gd name="connsiteY4" fmla="*/ 1144624 h 2484203"/>
              <a:gd name="connsiteX5" fmla="*/ 2418931 w 4040868"/>
              <a:gd name="connsiteY5" fmla="*/ 931295 h 2484203"/>
              <a:gd name="connsiteX6" fmla="*/ 3278854 w 4040868"/>
              <a:gd name="connsiteY6" fmla="*/ 718297 h 2484203"/>
              <a:gd name="connsiteX7" fmla="*/ 3403625 w 4040868"/>
              <a:gd name="connsiteY7" fmla="*/ 1595367 h 2484203"/>
              <a:gd name="connsiteX8" fmla="*/ 3409135 w 4040868"/>
              <a:gd name="connsiteY8" fmla="*/ 2178165 h 2484203"/>
              <a:gd name="connsiteX9" fmla="*/ 3951362 w 4040868"/>
              <a:gd name="connsiteY9" fmla="*/ 1964825 h 2484203"/>
              <a:gd name="connsiteX10" fmla="*/ 4040868 w 4040868"/>
              <a:gd name="connsiteY10" fmla="*/ 1907085 h 2484203"/>
              <a:gd name="connsiteX11" fmla="*/ 4040868 w 4040868"/>
              <a:gd name="connsiteY11" fmla="*/ 2245468 h 2484203"/>
              <a:gd name="connsiteX12" fmla="*/ 3897247 w 4040868"/>
              <a:gd name="connsiteY12" fmla="*/ 2338115 h 2484203"/>
              <a:gd name="connsiteX13" fmla="*/ 3250168 w 4040868"/>
              <a:gd name="connsiteY13" fmla="*/ 2413957 h 2484203"/>
              <a:gd name="connsiteX14" fmla="*/ 3125358 w 4040868"/>
              <a:gd name="connsiteY14" fmla="*/ 1536797 h 2484203"/>
              <a:gd name="connsiteX15" fmla="*/ 3119853 w 4040868"/>
              <a:gd name="connsiteY15" fmla="*/ 954065 h 2484203"/>
              <a:gd name="connsiteX16" fmla="*/ 2577517 w 4040868"/>
              <a:gd name="connsiteY16" fmla="*/ 1167400 h 2484203"/>
              <a:gd name="connsiteX17" fmla="*/ 1717591 w 4040868"/>
              <a:gd name="connsiteY17" fmla="*/ 1380395 h 2484203"/>
              <a:gd name="connsiteX18" fmla="*/ 1592853 w 4040868"/>
              <a:gd name="connsiteY18" fmla="*/ 503348 h 2484203"/>
              <a:gd name="connsiteX19" fmla="*/ 1642974 w 4040868"/>
              <a:gd name="connsiteY19" fmla="*/ 8510 h 2484203"/>
              <a:gd name="connsiteX20" fmla="*/ 0 w 4040868"/>
              <a:gd name="connsiteY20" fmla="*/ 0 h 2484203"/>
              <a:gd name="connsiteX21" fmla="*/ 285293 w 4040868"/>
              <a:gd name="connsiteY21" fmla="*/ 0 h 2484203"/>
              <a:gd name="connsiteX22" fmla="*/ 288683 w 4040868"/>
              <a:gd name="connsiteY22" fmla="*/ 23305 h 2484203"/>
              <a:gd name="connsiteX23" fmla="*/ 344260 w 4040868"/>
              <a:gd name="connsiteY23" fmla="*/ 111230 h 2484203"/>
              <a:gd name="connsiteX24" fmla="*/ 728339 w 4040868"/>
              <a:gd name="connsiteY24" fmla="*/ 1794 h 2484203"/>
              <a:gd name="connsiteX25" fmla="*/ 731070 w 4040868"/>
              <a:gd name="connsiteY25" fmla="*/ 0 h 2484203"/>
              <a:gd name="connsiteX26" fmla="*/ 1253365 w 4040868"/>
              <a:gd name="connsiteY26" fmla="*/ 0 h 2484203"/>
              <a:gd name="connsiteX27" fmla="*/ 1203261 w 4040868"/>
              <a:gd name="connsiteY27" fmla="*/ 30014 h 2484203"/>
              <a:gd name="connsiteX28" fmla="*/ 1045098 w 4040868"/>
              <a:gd name="connsiteY28" fmla="*/ 133945 h 2484203"/>
              <a:gd name="connsiteX29" fmla="*/ 185259 w 4040868"/>
              <a:gd name="connsiteY29" fmla="*/ 346999 h 2484203"/>
              <a:gd name="connsiteX30" fmla="*/ 8682 w 4040868"/>
              <a:gd name="connsiteY30" fmla="*/ 75030 h 2484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40868" h="2484203">
                <a:moveTo>
                  <a:pt x="1639501" y="0"/>
                </a:moveTo>
                <a:lnTo>
                  <a:pt x="1927972" y="0"/>
                </a:lnTo>
                <a:lnTo>
                  <a:pt x="1936047" y="69832"/>
                </a:lnTo>
                <a:cubicBezTo>
                  <a:pt x="1941935" y="225592"/>
                  <a:pt x="1905398" y="399199"/>
                  <a:pt x="1871145" y="561938"/>
                </a:cubicBezTo>
                <a:cubicBezTo>
                  <a:pt x="1818675" y="811204"/>
                  <a:pt x="1764412" y="1068972"/>
                  <a:pt x="1876589" y="1144624"/>
                </a:cubicBezTo>
                <a:cubicBezTo>
                  <a:pt x="1988767" y="1220276"/>
                  <a:pt x="2207469" y="1073404"/>
                  <a:pt x="2418931" y="931295"/>
                </a:cubicBezTo>
                <a:cubicBezTo>
                  <a:pt x="2695019" y="745819"/>
                  <a:pt x="3007951" y="535602"/>
                  <a:pt x="3278854" y="718297"/>
                </a:cubicBezTo>
                <a:cubicBezTo>
                  <a:pt x="3549759" y="900994"/>
                  <a:pt x="3472126" y="1269896"/>
                  <a:pt x="3403625" y="1595367"/>
                </a:cubicBezTo>
                <a:cubicBezTo>
                  <a:pt x="3351132" y="1844684"/>
                  <a:pt x="3296911" y="2102481"/>
                  <a:pt x="3409135" y="2178165"/>
                </a:cubicBezTo>
                <a:cubicBezTo>
                  <a:pt x="3521360" y="2253848"/>
                  <a:pt x="3739918" y="2106880"/>
                  <a:pt x="3951362" y="1964825"/>
                </a:cubicBezTo>
                <a:lnTo>
                  <a:pt x="4040868" y="1907085"/>
                </a:lnTo>
                <a:lnTo>
                  <a:pt x="4040868" y="2245468"/>
                </a:lnTo>
                <a:lnTo>
                  <a:pt x="3897247" y="2338115"/>
                </a:lnTo>
                <a:cubicBezTo>
                  <a:pt x="3680078" y="2466935"/>
                  <a:pt x="3453297" y="2550946"/>
                  <a:pt x="3250168" y="2413957"/>
                </a:cubicBezTo>
                <a:cubicBezTo>
                  <a:pt x="2979295" y="2231282"/>
                  <a:pt x="3056854" y="1862273"/>
                  <a:pt x="3125358" y="1536797"/>
                </a:cubicBezTo>
                <a:cubicBezTo>
                  <a:pt x="3177820" y="1287528"/>
                  <a:pt x="3232077" y="1029749"/>
                  <a:pt x="3119853" y="954065"/>
                </a:cubicBezTo>
                <a:cubicBezTo>
                  <a:pt x="3007628" y="878381"/>
                  <a:pt x="2788984" y="1025298"/>
                  <a:pt x="2577517" y="1167400"/>
                </a:cubicBezTo>
                <a:cubicBezTo>
                  <a:pt x="2301431" y="1352887"/>
                  <a:pt x="1988500" y="1563095"/>
                  <a:pt x="1717591" y="1380395"/>
                </a:cubicBezTo>
                <a:cubicBezTo>
                  <a:pt x="1446683" y="1197696"/>
                  <a:pt x="1524354" y="828830"/>
                  <a:pt x="1592853" y="503348"/>
                </a:cubicBezTo>
                <a:cubicBezTo>
                  <a:pt x="1632232" y="316369"/>
                  <a:pt x="1672597" y="124625"/>
                  <a:pt x="1642974" y="8510"/>
                </a:cubicBezTo>
                <a:close/>
                <a:moveTo>
                  <a:pt x="0" y="0"/>
                </a:moveTo>
                <a:lnTo>
                  <a:pt x="285293" y="0"/>
                </a:lnTo>
                <a:lnTo>
                  <a:pt x="288683" y="23305"/>
                </a:lnTo>
                <a:cubicBezTo>
                  <a:pt x="298556" y="62009"/>
                  <a:pt x="316206" y="92310"/>
                  <a:pt x="344260" y="111230"/>
                </a:cubicBezTo>
                <a:cubicBezTo>
                  <a:pt x="428424" y="167989"/>
                  <a:pt x="572407" y="99511"/>
                  <a:pt x="728339" y="1794"/>
                </a:cubicBezTo>
                <a:lnTo>
                  <a:pt x="731070" y="0"/>
                </a:lnTo>
                <a:lnTo>
                  <a:pt x="1253365" y="0"/>
                </a:lnTo>
                <a:lnTo>
                  <a:pt x="1203261" y="30014"/>
                </a:lnTo>
                <a:cubicBezTo>
                  <a:pt x="1151276" y="62590"/>
                  <a:pt x="1097964" y="98419"/>
                  <a:pt x="1045098" y="133945"/>
                </a:cubicBezTo>
                <a:cubicBezTo>
                  <a:pt x="769005" y="319427"/>
                  <a:pt x="456124" y="529669"/>
                  <a:pt x="185259" y="346999"/>
                </a:cubicBezTo>
                <a:cubicBezTo>
                  <a:pt x="83685" y="278498"/>
                  <a:pt x="31110" y="183804"/>
                  <a:pt x="8682" y="75030"/>
                </a:cubicBezTo>
                <a:close/>
              </a:path>
            </a:pathLst>
          </a:custGeom>
          <a:solidFill>
            <a:schemeClr val="accent2">
              <a:lumMod val="20000"/>
              <a:lumOff val="80000"/>
              <a:alpha val="50000"/>
            </a:schemeClr>
          </a:solidFill>
          <a:ln w="9400" cap="flat">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Rectangle 3">
            <a:extLst>
              <a:ext uri="{FF2B5EF4-FFF2-40B4-BE49-F238E27FC236}">
                <a16:creationId xmlns:a16="http://schemas.microsoft.com/office/drawing/2014/main" id="{683E7202-D4FD-97A5-44A7-EC8436DA2BFF}"/>
              </a:ext>
              <a:ext uri="{C183D7F6-B498-43B3-948B-1728B52AA6E4}">
                <adec:decorative xmlns:adec="http://schemas.microsoft.com/office/drawing/2017/decorative" val="1"/>
              </a:ext>
            </a:extLst>
          </p:cNvPr>
          <p:cNvSpPr/>
          <p:nvPr userDrawn="1"/>
        </p:nvSpPr>
        <p:spPr>
          <a:xfrm>
            <a:off x="7453932" y="851548"/>
            <a:ext cx="4353117" cy="5005405"/>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C680E844-DC94-8DC4-9D32-BFCC7888727A}"/>
              </a:ext>
              <a:ext uri="{C183D7F6-B498-43B3-948B-1728B52AA6E4}">
                <adec:decorative xmlns:adec="http://schemas.microsoft.com/office/drawing/2017/decorative" val="1"/>
              </a:ext>
            </a:extLst>
          </p:cNvPr>
          <p:cNvSpPr/>
          <p:nvPr userDrawn="1"/>
        </p:nvSpPr>
        <p:spPr>
          <a:xfrm>
            <a:off x="7453932" y="380999"/>
            <a:ext cx="4353117" cy="470550"/>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890C8A32-35EB-644B-4A78-F0837BB8C9A5}"/>
              </a:ext>
              <a:ext uri="{C183D7F6-B498-43B3-948B-1728B52AA6E4}">
                <adec:decorative xmlns:adec="http://schemas.microsoft.com/office/drawing/2017/decorative" val="1"/>
              </a:ext>
            </a:extLst>
          </p:cNvPr>
          <p:cNvGrpSpPr/>
          <p:nvPr userDrawn="1"/>
        </p:nvGrpSpPr>
        <p:grpSpPr>
          <a:xfrm>
            <a:off x="7595447" y="505268"/>
            <a:ext cx="810985" cy="212272"/>
            <a:chOff x="1883229" y="800099"/>
            <a:chExt cx="810985" cy="212272"/>
          </a:xfrm>
        </p:grpSpPr>
        <p:sp>
          <p:nvSpPr>
            <p:cNvPr id="29" name="Oval 28">
              <a:extLst>
                <a:ext uri="{FF2B5EF4-FFF2-40B4-BE49-F238E27FC236}">
                  <a16:creationId xmlns:a16="http://schemas.microsoft.com/office/drawing/2014/main" id="{7D61DD85-A825-A396-2A30-039913643826}"/>
                </a:ext>
              </a:extLst>
            </p:cNvPr>
            <p:cNvSpPr/>
            <p:nvPr userDrawn="1"/>
          </p:nvSpPr>
          <p:spPr>
            <a:xfrm>
              <a:off x="1883229" y="800100"/>
              <a:ext cx="212271" cy="212271"/>
            </a:xfrm>
            <a:prstGeom prst="ellipse">
              <a:avLst/>
            </a:prstGeom>
            <a:solidFill>
              <a:schemeClr val="accent4"/>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a:extLst>
                <a:ext uri="{FF2B5EF4-FFF2-40B4-BE49-F238E27FC236}">
                  <a16:creationId xmlns:a16="http://schemas.microsoft.com/office/drawing/2014/main" id="{AE29ECB8-2561-5C06-11F4-9DAB13E88AF9}"/>
                </a:ext>
              </a:extLst>
            </p:cNvPr>
            <p:cNvSpPr/>
            <p:nvPr userDrawn="1"/>
          </p:nvSpPr>
          <p:spPr>
            <a:xfrm>
              <a:off x="2182586" y="800100"/>
              <a:ext cx="212271" cy="212271"/>
            </a:xfrm>
            <a:prstGeom prst="ellipse">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a:extLst>
                <a:ext uri="{FF2B5EF4-FFF2-40B4-BE49-F238E27FC236}">
                  <a16:creationId xmlns:a16="http://schemas.microsoft.com/office/drawing/2014/main" id="{EAE27364-A704-A922-E89E-C44E9040E1E4}"/>
                </a:ext>
              </a:extLst>
            </p:cNvPr>
            <p:cNvSpPr/>
            <p:nvPr userDrawn="1"/>
          </p:nvSpPr>
          <p:spPr>
            <a:xfrm>
              <a:off x="2481943" y="800099"/>
              <a:ext cx="212271" cy="212271"/>
            </a:xfrm>
            <a:prstGeom prst="ellipse">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6" name="Picture Placeholder 35">
            <a:extLst>
              <a:ext uri="{FF2B5EF4-FFF2-40B4-BE49-F238E27FC236}">
                <a16:creationId xmlns:a16="http://schemas.microsoft.com/office/drawing/2014/main" id="{E5704C24-F4AD-72DA-159C-32CBFB1AFD4B}"/>
              </a:ext>
            </a:extLst>
          </p:cNvPr>
          <p:cNvSpPr>
            <a:spLocks noGrp="1"/>
          </p:cNvSpPr>
          <p:nvPr>
            <p:ph type="pic" sz="quarter" idx="18"/>
          </p:nvPr>
        </p:nvSpPr>
        <p:spPr>
          <a:xfrm>
            <a:off x="7466631" y="859509"/>
            <a:ext cx="4324485" cy="4983480"/>
          </a:xfrm>
        </p:spPr>
        <p:txBody>
          <a:bodyPr/>
          <a:lstStyle>
            <a:lvl1pPr marL="0" indent="0" algn="ctr">
              <a:buNone/>
              <a:defRPr sz="2000"/>
            </a:lvl1pPr>
          </a:lstStyle>
          <a:p>
            <a:r>
              <a:rPr lang="en-US"/>
              <a:t>Click icon to add picture</a:t>
            </a:r>
            <a:endParaRPr lang="en-US" dirty="0"/>
          </a:p>
        </p:txBody>
      </p:sp>
      <p:sp>
        <p:nvSpPr>
          <p:cNvPr id="7" name="Rectangle 6">
            <a:extLst>
              <a:ext uri="{FF2B5EF4-FFF2-40B4-BE49-F238E27FC236}">
                <a16:creationId xmlns:a16="http://schemas.microsoft.com/office/drawing/2014/main" id="{579CD2F2-6C1D-5B8C-C5CF-40222BAE8609}"/>
              </a:ext>
              <a:ext uri="{C183D7F6-B498-43B3-948B-1728B52AA6E4}">
                <adec:decorative xmlns:adec="http://schemas.microsoft.com/office/drawing/2017/decorative" val="1"/>
              </a:ext>
            </a:extLst>
          </p:cNvPr>
          <p:cNvSpPr/>
          <p:nvPr userDrawn="1"/>
        </p:nvSpPr>
        <p:spPr>
          <a:xfrm>
            <a:off x="0" y="6226629"/>
            <a:ext cx="12192000" cy="631371"/>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B216551A-8E0E-2E51-2D2F-BD765A674C39}"/>
              </a:ext>
              <a:ext uri="{C183D7F6-B498-43B3-948B-1728B52AA6E4}">
                <adec:decorative xmlns:adec="http://schemas.microsoft.com/office/drawing/2017/decorative" val="1"/>
              </a:ext>
            </a:extLst>
          </p:cNvPr>
          <p:cNvCxnSpPr>
            <a:cxnSpLocks/>
          </p:cNvCxnSpPr>
          <p:nvPr userDrawn="1"/>
        </p:nvCxnSpPr>
        <p:spPr>
          <a:xfrm>
            <a:off x="0" y="6226629"/>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Date Placeholder 3">
            <a:extLst>
              <a:ext uri="{FF2B5EF4-FFF2-40B4-BE49-F238E27FC236}">
                <a16:creationId xmlns:a16="http://schemas.microsoft.com/office/drawing/2014/main" id="{B612F406-221C-DFC9-5B2E-A6B4A06FF4C7}"/>
              </a:ext>
            </a:extLst>
          </p:cNvPr>
          <p:cNvSpPr>
            <a:spLocks noGrp="1"/>
          </p:cNvSpPr>
          <p:nvPr>
            <p:ph type="dt" sz="half" idx="2"/>
          </p:nvPr>
        </p:nvSpPr>
        <p:spPr>
          <a:xfrm>
            <a:off x="10011833" y="6226628"/>
            <a:ext cx="1560304" cy="631372"/>
          </a:xfrm>
          <a:prstGeom prst="rect">
            <a:avLst/>
          </a:prstGeom>
        </p:spPr>
        <p:txBody>
          <a:bodyPr vert="horz" lIns="91440" tIns="91440" rIns="91440" bIns="45720" rtlCol="0" anchor="ctr"/>
          <a:lstStyle>
            <a:lvl1pPr algn="ctr">
              <a:defRPr sz="1800">
                <a:solidFill>
                  <a:schemeClr val="tx1"/>
                </a:solidFill>
                <a:latin typeface="+mj-lt"/>
              </a:defRPr>
            </a:lvl1pPr>
          </a:lstStyle>
          <a:p>
            <a:fld id="{72B8B865-6043-45BC-B48D-1676CB43D17A}" type="datetime1">
              <a:rPr lang="en-US" smtClean="0"/>
              <a:pPr/>
              <a:t>5/9/2024</a:t>
            </a:fld>
            <a:endParaRPr lang="en-US" dirty="0"/>
          </a:p>
        </p:txBody>
      </p:sp>
      <p:pic>
        <p:nvPicPr>
          <p:cNvPr id="12" name="Graphic 11">
            <a:extLst>
              <a:ext uri="{FF2B5EF4-FFF2-40B4-BE49-F238E27FC236}">
                <a16:creationId xmlns:a16="http://schemas.microsoft.com/office/drawing/2014/main" id="{A08FB81D-7980-C91F-E68F-CA152DB4AD8D}"/>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542011" y="6405154"/>
            <a:ext cx="274320" cy="274320"/>
          </a:xfrm>
          <a:prstGeom prst="rect">
            <a:avLst/>
          </a:prstGeom>
        </p:spPr>
      </p:pic>
      <p:pic>
        <p:nvPicPr>
          <p:cNvPr id="15" name="Graphic 14">
            <a:extLst>
              <a:ext uri="{FF2B5EF4-FFF2-40B4-BE49-F238E27FC236}">
                <a16:creationId xmlns:a16="http://schemas.microsoft.com/office/drawing/2014/main" id="{C790F93D-BC22-F46A-6921-211237434936}"/>
              </a:ext>
              <a:ext uri="{C183D7F6-B498-43B3-948B-1728B52AA6E4}">
                <adec:decorative xmlns:adec="http://schemas.microsoft.com/office/drawing/2017/decorative" val="1"/>
              </a:ext>
            </a:extLst>
          </p:cNvPr>
          <p:cNvPicPr>
            <a:picLocks noChangeAspect="1"/>
          </p:cNvPicPr>
          <p:nvPr userDrawn="1"/>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9168948" y="6405154"/>
            <a:ext cx="274320" cy="274320"/>
          </a:xfrm>
          <a:prstGeom prst="rect">
            <a:avLst/>
          </a:prstGeom>
        </p:spPr>
      </p:pic>
      <p:pic>
        <p:nvPicPr>
          <p:cNvPr id="16" name="Graphic 15">
            <a:extLst>
              <a:ext uri="{FF2B5EF4-FFF2-40B4-BE49-F238E27FC236}">
                <a16:creationId xmlns:a16="http://schemas.microsoft.com/office/drawing/2014/main" id="{CBA151EE-A96C-A1AB-6996-3FF8F8AFA1D2}"/>
              </a:ext>
              <a:ext uri="{C183D7F6-B498-43B3-948B-1728B52AA6E4}">
                <adec:decorative xmlns:adec="http://schemas.microsoft.com/office/drawing/2017/decorative" val="1"/>
              </a:ext>
            </a:extLst>
          </p:cNvPr>
          <p:cNvPicPr>
            <a:picLocks noChangeAspect="1"/>
          </p:cNvPicPr>
          <p:nvPr userDrawn="1"/>
        </p:nvPicPr>
        <p:blipFill rotWithShape="1">
          <a:blip r:embed="rId9" cstate="hqprint">
            <a:extLst>
              <a:ext uri="{28A0092B-C50C-407E-A947-70E740481C1C}">
                <a14:useLocalDpi xmlns:a14="http://schemas.microsoft.com/office/drawing/2010/main"/>
              </a:ext>
              <a:ext uri="{96DAC541-7B7A-43D3-8B79-37D633B846F1}">
                <asvg:svgBlip xmlns:asvg="http://schemas.microsoft.com/office/drawing/2016/SVG/main" r:embed="rId10"/>
              </a:ext>
            </a:extLst>
          </a:blip>
          <a:srcRect l="13558" t="13558" r="13558" b="13558"/>
          <a:stretch/>
        </p:blipFill>
        <p:spPr>
          <a:xfrm>
            <a:off x="8795884" y="6405154"/>
            <a:ext cx="274320" cy="274320"/>
          </a:xfrm>
          <a:prstGeom prst="rect">
            <a:avLst/>
          </a:prstGeom>
        </p:spPr>
      </p:pic>
      <p:sp>
        <p:nvSpPr>
          <p:cNvPr id="33" name="Slide Number Placeholder 5">
            <a:extLst>
              <a:ext uri="{FF2B5EF4-FFF2-40B4-BE49-F238E27FC236}">
                <a16:creationId xmlns:a16="http://schemas.microsoft.com/office/drawing/2014/main" id="{0FBE0826-C479-F9B2-BE8C-B31F4CD98E4C}"/>
              </a:ext>
            </a:extLst>
          </p:cNvPr>
          <p:cNvSpPr>
            <a:spLocks noGrp="1"/>
          </p:cNvSpPr>
          <p:nvPr>
            <p:ph type="sldNum" sz="quarter" idx="4"/>
          </p:nvPr>
        </p:nvSpPr>
        <p:spPr>
          <a:xfrm>
            <a:off x="11572137" y="6226628"/>
            <a:ext cx="630748" cy="631372"/>
          </a:xfrm>
          <a:prstGeom prst="rect">
            <a:avLst/>
          </a:prstGeom>
        </p:spPr>
        <p:txBody>
          <a:bodyPr vert="horz" lIns="91440" tIns="91440" rIns="91440" bIns="45720" rtlCol="0" anchor="ctr"/>
          <a:lstStyle>
            <a:lvl1pPr algn="ctr">
              <a:defRPr lang="en-US" sz="1800" smtClean="0">
                <a:solidFill>
                  <a:schemeClr val="tx1"/>
                </a:solidFill>
                <a:latin typeface="+mj-lt"/>
              </a:defRPr>
            </a:lvl1pPr>
          </a:lstStyle>
          <a:p>
            <a:fld id="{294A09A9-5501-47C1-A89A-A340965A2BE2}" type="slidenum">
              <a:rPr lang="en-US" smtClean="0"/>
              <a:pPr/>
              <a:t>‹#›</a:t>
            </a:fld>
            <a:endParaRPr lang="en-US" dirty="0"/>
          </a:p>
        </p:txBody>
      </p:sp>
      <p:sp>
        <p:nvSpPr>
          <p:cNvPr id="34" name="Rectangle 33">
            <a:extLst>
              <a:ext uri="{FF2B5EF4-FFF2-40B4-BE49-F238E27FC236}">
                <a16:creationId xmlns:a16="http://schemas.microsoft.com/office/drawing/2014/main" id="{62278FC6-6AA7-8092-6593-326853123591}"/>
              </a:ext>
              <a:ext uri="{C183D7F6-B498-43B3-948B-1728B52AA6E4}">
                <adec:decorative xmlns:adec="http://schemas.microsoft.com/office/drawing/2017/decorative" val="1"/>
              </a:ext>
            </a:extLst>
          </p:cNvPr>
          <p:cNvSpPr/>
          <p:nvPr userDrawn="1"/>
        </p:nvSpPr>
        <p:spPr>
          <a:xfrm>
            <a:off x="381001" y="6352731"/>
            <a:ext cx="1306286" cy="397329"/>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1800" b="1" dirty="0">
                <a:solidFill>
                  <a:schemeClr val="tx1"/>
                </a:solidFill>
                <a:latin typeface="+mn-lt"/>
              </a:rPr>
              <a:t>START</a:t>
            </a:r>
            <a:endParaRPr lang="en-US" b="1" dirty="0">
              <a:solidFill>
                <a:schemeClr val="tx1"/>
              </a:solidFill>
              <a:latin typeface="+mn-lt"/>
            </a:endParaRPr>
          </a:p>
        </p:txBody>
      </p:sp>
    </p:spTree>
    <p:extLst>
      <p:ext uri="{BB962C8B-B14F-4D97-AF65-F5344CB8AC3E}">
        <p14:creationId xmlns:p14="http://schemas.microsoft.com/office/powerpoint/2010/main" val="3383922652"/>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Introduction">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EA41A884-237A-64B6-32E7-217992605B35}"/>
              </a:ext>
              <a:ext uri="{C183D7F6-B498-43B3-948B-1728B52AA6E4}">
                <adec:decorative xmlns:adec="http://schemas.microsoft.com/office/drawing/2017/decorative" val="1"/>
              </a:ext>
            </a:extLst>
          </p:cNvPr>
          <p:cNvSpPr/>
          <p:nvPr userDrawn="1"/>
        </p:nvSpPr>
        <p:spPr>
          <a:xfrm>
            <a:off x="336550" y="327025"/>
            <a:ext cx="11518900" cy="5561466"/>
          </a:xfrm>
          <a:prstGeom prst="roundRect">
            <a:avLst>
              <a:gd name="adj" fmla="val 1928"/>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BA79ADB4-793B-694B-0F44-63AED5A3B60F}"/>
              </a:ext>
            </a:extLst>
          </p:cNvPr>
          <p:cNvSpPr>
            <a:spLocks noGrp="1"/>
          </p:cNvSpPr>
          <p:nvPr>
            <p:ph type="title" hasCustomPrompt="1"/>
          </p:nvPr>
        </p:nvSpPr>
        <p:spPr>
          <a:xfrm>
            <a:off x="641350" y="530572"/>
            <a:ext cx="10907016" cy="1162882"/>
          </a:xfrm>
        </p:spPr>
        <p:txBody>
          <a:bodyPr tIns="182880"/>
          <a:lstStyle>
            <a:lvl1pPr algn="l">
              <a:defRPr sz="3200"/>
            </a:lvl1pPr>
          </a:lstStyle>
          <a:p>
            <a:r>
              <a:rPr lang="en-US" dirty="0"/>
              <a:t>Click to add title</a:t>
            </a:r>
          </a:p>
        </p:txBody>
      </p:sp>
      <p:sp>
        <p:nvSpPr>
          <p:cNvPr id="15" name="Text Placeholder 14">
            <a:extLst>
              <a:ext uri="{FF2B5EF4-FFF2-40B4-BE49-F238E27FC236}">
                <a16:creationId xmlns:a16="http://schemas.microsoft.com/office/drawing/2014/main" id="{25D911D6-AEFE-1CA4-D41D-B9157575E483}"/>
              </a:ext>
            </a:extLst>
          </p:cNvPr>
          <p:cNvSpPr>
            <a:spLocks noGrp="1"/>
          </p:cNvSpPr>
          <p:nvPr>
            <p:ph type="body" sz="quarter" idx="10" hasCustomPrompt="1"/>
          </p:nvPr>
        </p:nvSpPr>
        <p:spPr>
          <a:xfrm>
            <a:off x="641350" y="1917700"/>
            <a:ext cx="10907016" cy="3340099"/>
          </a:xfrm>
        </p:spPr>
        <p:txBody>
          <a:bodyPr/>
          <a:lstStyle>
            <a:lvl1pPr marL="285750" indent="-285750">
              <a:lnSpc>
                <a:spcPts val="1900"/>
              </a:lnSpc>
              <a:buFont typeface="Arial" panose="020B0604020202020204" pitchFamily="34" charset="0"/>
              <a:buChar char="•"/>
              <a:defRPr sz="1800"/>
            </a:lvl1pPr>
            <a:lvl2pPr marL="742950" indent="-285750">
              <a:lnSpc>
                <a:spcPts val="1900"/>
              </a:lnSpc>
              <a:buFont typeface="Arial" panose="020B0604020202020204" pitchFamily="34" charset="0"/>
              <a:buChar char="•"/>
              <a:defRPr sz="1800"/>
            </a:lvl2pPr>
            <a:lvl3pPr marL="1200150" indent="-285750">
              <a:lnSpc>
                <a:spcPts val="1900"/>
              </a:lnSpc>
              <a:buFont typeface="Arial" panose="020B0604020202020204" pitchFamily="34" charset="0"/>
              <a:buChar char="•"/>
              <a:defRPr sz="1800"/>
            </a:lvl3pPr>
            <a:lvl4pPr marL="1657350" indent="-285750">
              <a:lnSpc>
                <a:spcPts val="1900"/>
              </a:lnSpc>
              <a:buFont typeface="Arial" panose="020B0604020202020204" pitchFamily="34" charset="0"/>
              <a:buChar char="•"/>
              <a:defRPr sz="1800"/>
            </a:lvl4pPr>
            <a:lvl5pPr marL="2114550" indent="-285750">
              <a:lnSpc>
                <a:spcPts val="1900"/>
              </a:lnSpc>
              <a:buFont typeface="Arial" panose="020B0604020202020204" pitchFamily="34" charset="0"/>
              <a:buChar char="•"/>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a:extLst>
              <a:ext uri="{FF2B5EF4-FFF2-40B4-BE49-F238E27FC236}">
                <a16:creationId xmlns:a16="http://schemas.microsoft.com/office/drawing/2014/main" id="{874C63F8-081B-3D1E-1EC2-A59B7627A0FF}"/>
              </a:ext>
              <a:ext uri="{C183D7F6-B498-43B3-948B-1728B52AA6E4}">
                <adec:decorative xmlns:adec="http://schemas.microsoft.com/office/drawing/2017/decorative" val="1"/>
              </a:ext>
            </a:extLst>
          </p:cNvPr>
          <p:cNvSpPr/>
          <p:nvPr userDrawn="1"/>
        </p:nvSpPr>
        <p:spPr>
          <a:xfrm>
            <a:off x="0" y="6226629"/>
            <a:ext cx="12192000" cy="631371"/>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80B6F8D9-3C25-DDB8-6C45-D06BF5D837DD}"/>
              </a:ext>
              <a:ext uri="{C183D7F6-B498-43B3-948B-1728B52AA6E4}">
                <adec:decorative xmlns:adec="http://schemas.microsoft.com/office/drawing/2017/decorative" val="1"/>
              </a:ext>
            </a:extLst>
          </p:cNvPr>
          <p:cNvCxnSpPr>
            <a:cxnSpLocks/>
          </p:cNvCxnSpPr>
          <p:nvPr userDrawn="1"/>
        </p:nvCxnSpPr>
        <p:spPr>
          <a:xfrm>
            <a:off x="0" y="6226629"/>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Date Placeholder 3">
            <a:extLst>
              <a:ext uri="{FF2B5EF4-FFF2-40B4-BE49-F238E27FC236}">
                <a16:creationId xmlns:a16="http://schemas.microsoft.com/office/drawing/2014/main" id="{BA069417-406B-7583-F175-EE9B3830EE82}"/>
              </a:ext>
            </a:extLst>
          </p:cNvPr>
          <p:cNvSpPr>
            <a:spLocks noGrp="1"/>
          </p:cNvSpPr>
          <p:nvPr>
            <p:ph type="dt" sz="half" idx="2"/>
          </p:nvPr>
        </p:nvSpPr>
        <p:spPr>
          <a:xfrm>
            <a:off x="10011833" y="6226628"/>
            <a:ext cx="1560304" cy="631372"/>
          </a:xfrm>
          <a:prstGeom prst="rect">
            <a:avLst/>
          </a:prstGeom>
        </p:spPr>
        <p:txBody>
          <a:bodyPr vert="horz" lIns="91440" tIns="91440" rIns="91440" bIns="45720" rtlCol="0" anchor="ctr"/>
          <a:lstStyle>
            <a:lvl1pPr algn="ctr">
              <a:defRPr sz="1800">
                <a:solidFill>
                  <a:schemeClr val="tx1"/>
                </a:solidFill>
                <a:latin typeface="+mj-lt"/>
              </a:defRPr>
            </a:lvl1pPr>
          </a:lstStyle>
          <a:p>
            <a:fld id="{72B8B865-6043-45BC-B48D-1676CB43D17A}" type="datetime1">
              <a:rPr lang="en-US" smtClean="0"/>
              <a:pPr/>
              <a:t>5/9/2024</a:t>
            </a:fld>
            <a:endParaRPr lang="en-US" dirty="0"/>
          </a:p>
        </p:txBody>
      </p:sp>
      <p:pic>
        <p:nvPicPr>
          <p:cNvPr id="11" name="Graphic 10">
            <a:extLst>
              <a:ext uri="{FF2B5EF4-FFF2-40B4-BE49-F238E27FC236}">
                <a16:creationId xmlns:a16="http://schemas.microsoft.com/office/drawing/2014/main" id="{8DDC80A3-1127-C309-CCCF-459D4B365B0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542011" y="6405154"/>
            <a:ext cx="274320" cy="274320"/>
          </a:xfrm>
          <a:prstGeom prst="rect">
            <a:avLst/>
          </a:prstGeom>
        </p:spPr>
      </p:pic>
      <p:pic>
        <p:nvPicPr>
          <p:cNvPr id="12" name="Graphic 11">
            <a:extLst>
              <a:ext uri="{FF2B5EF4-FFF2-40B4-BE49-F238E27FC236}">
                <a16:creationId xmlns:a16="http://schemas.microsoft.com/office/drawing/2014/main" id="{A7D4C341-6443-CB24-41AE-09E84AA6E894}"/>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9168948" y="6405154"/>
            <a:ext cx="274320" cy="274320"/>
          </a:xfrm>
          <a:prstGeom prst="rect">
            <a:avLst/>
          </a:prstGeom>
        </p:spPr>
      </p:pic>
      <p:pic>
        <p:nvPicPr>
          <p:cNvPr id="13" name="Graphic 12">
            <a:extLst>
              <a:ext uri="{FF2B5EF4-FFF2-40B4-BE49-F238E27FC236}">
                <a16:creationId xmlns:a16="http://schemas.microsoft.com/office/drawing/2014/main" id="{553FCF92-6C55-D212-BCA4-51709D62AC13}"/>
              </a:ext>
              <a:ext uri="{C183D7F6-B498-43B3-948B-1728B52AA6E4}">
                <adec:decorative xmlns:adec="http://schemas.microsoft.com/office/drawing/2017/decorative" val="1"/>
              </a:ext>
            </a:extLst>
          </p:cNvPr>
          <p:cNvPicPr>
            <a:picLocks noChangeAspect="1"/>
          </p:cNvPicPr>
          <p:nvPr userDrawn="1"/>
        </p:nvPicPr>
        <p:blipFill rotWithShape="1">
          <a:blip r:embed="rId6" cstate="hqprint">
            <a:extLst>
              <a:ext uri="{28A0092B-C50C-407E-A947-70E740481C1C}">
                <a14:useLocalDpi xmlns:a14="http://schemas.microsoft.com/office/drawing/2010/main"/>
              </a:ext>
              <a:ext uri="{96DAC541-7B7A-43D3-8B79-37D633B846F1}">
                <asvg:svgBlip xmlns:asvg="http://schemas.microsoft.com/office/drawing/2016/SVG/main" r:embed="rId7"/>
              </a:ext>
            </a:extLst>
          </a:blip>
          <a:srcRect l="13558" t="13558" r="13558" b="13558"/>
          <a:stretch/>
        </p:blipFill>
        <p:spPr>
          <a:xfrm>
            <a:off x="8795884" y="6405154"/>
            <a:ext cx="274320" cy="274320"/>
          </a:xfrm>
          <a:prstGeom prst="rect">
            <a:avLst/>
          </a:prstGeom>
        </p:spPr>
      </p:pic>
      <p:sp>
        <p:nvSpPr>
          <p:cNvPr id="16" name="Slide Number Placeholder 5">
            <a:extLst>
              <a:ext uri="{FF2B5EF4-FFF2-40B4-BE49-F238E27FC236}">
                <a16:creationId xmlns:a16="http://schemas.microsoft.com/office/drawing/2014/main" id="{25EF7369-613A-D7D3-3478-17904CF31D29}"/>
              </a:ext>
            </a:extLst>
          </p:cNvPr>
          <p:cNvSpPr>
            <a:spLocks noGrp="1"/>
          </p:cNvSpPr>
          <p:nvPr>
            <p:ph type="sldNum" sz="quarter" idx="4"/>
          </p:nvPr>
        </p:nvSpPr>
        <p:spPr>
          <a:xfrm>
            <a:off x="11572137" y="6226628"/>
            <a:ext cx="630748" cy="631372"/>
          </a:xfrm>
          <a:prstGeom prst="rect">
            <a:avLst/>
          </a:prstGeom>
        </p:spPr>
        <p:txBody>
          <a:bodyPr vert="horz" lIns="91440" tIns="91440" rIns="91440" bIns="45720" rtlCol="0" anchor="ctr"/>
          <a:lstStyle>
            <a:lvl1pPr algn="ctr">
              <a:defRPr lang="en-US" sz="1800" smtClean="0">
                <a:solidFill>
                  <a:schemeClr val="tx1"/>
                </a:solidFill>
                <a:latin typeface="+mj-lt"/>
              </a:defRPr>
            </a:lvl1pPr>
          </a:lstStyle>
          <a:p>
            <a:fld id="{294A09A9-5501-47C1-A89A-A340965A2BE2}" type="slidenum">
              <a:rPr lang="en-US" smtClean="0"/>
              <a:pPr/>
              <a:t>‹#›</a:t>
            </a:fld>
            <a:endParaRPr lang="en-US" dirty="0"/>
          </a:p>
        </p:txBody>
      </p:sp>
      <p:sp>
        <p:nvSpPr>
          <p:cNvPr id="17" name="Rectangle 16">
            <a:extLst>
              <a:ext uri="{FF2B5EF4-FFF2-40B4-BE49-F238E27FC236}">
                <a16:creationId xmlns:a16="http://schemas.microsoft.com/office/drawing/2014/main" id="{72B5CA49-A7D8-662B-28C7-95B7B7AD441B}"/>
              </a:ext>
              <a:ext uri="{C183D7F6-B498-43B3-948B-1728B52AA6E4}">
                <adec:decorative xmlns:adec="http://schemas.microsoft.com/office/drawing/2017/decorative" val="1"/>
              </a:ext>
            </a:extLst>
          </p:cNvPr>
          <p:cNvSpPr/>
          <p:nvPr userDrawn="1"/>
        </p:nvSpPr>
        <p:spPr>
          <a:xfrm>
            <a:off x="381001" y="6352731"/>
            <a:ext cx="1306286" cy="397329"/>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1800" b="1" dirty="0">
                <a:solidFill>
                  <a:schemeClr val="tx1"/>
                </a:solidFill>
                <a:latin typeface="+mn-lt"/>
              </a:rPr>
              <a:t>START</a:t>
            </a:r>
            <a:endParaRPr lang="en-US" b="1" dirty="0">
              <a:solidFill>
                <a:schemeClr val="tx1"/>
              </a:solidFill>
              <a:latin typeface="+mn-lt"/>
            </a:endParaRPr>
          </a:p>
        </p:txBody>
      </p:sp>
    </p:spTree>
    <p:extLst>
      <p:ext uri="{BB962C8B-B14F-4D97-AF65-F5344CB8AC3E}">
        <p14:creationId xmlns:p14="http://schemas.microsoft.com/office/powerpoint/2010/main" val="1705993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327CAC6E-6513-EFEF-80DD-DC09D9C4B1CD}"/>
              </a:ext>
              <a:ext uri="{C183D7F6-B498-43B3-948B-1728B52AA6E4}">
                <adec:decorative xmlns:adec="http://schemas.microsoft.com/office/drawing/2017/decorative" val="1"/>
              </a:ext>
            </a:extLst>
          </p:cNvPr>
          <p:cNvSpPr/>
          <p:nvPr userDrawn="1"/>
        </p:nvSpPr>
        <p:spPr>
          <a:xfrm>
            <a:off x="8151132" y="1"/>
            <a:ext cx="4040868" cy="2484203"/>
          </a:xfrm>
          <a:custGeom>
            <a:avLst/>
            <a:gdLst>
              <a:gd name="connsiteX0" fmla="*/ 1639501 w 4040868"/>
              <a:gd name="connsiteY0" fmla="*/ 0 h 2484203"/>
              <a:gd name="connsiteX1" fmla="*/ 1927972 w 4040868"/>
              <a:gd name="connsiteY1" fmla="*/ 0 h 2484203"/>
              <a:gd name="connsiteX2" fmla="*/ 1936047 w 4040868"/>
              <a:gd name="connsiteY2" fmla="*/ 69832 h 2484203"/>
              <a:gd name="connsiteX3" fmla="*/ 1871145 w 4040868"/>
              <a:gd name="connsiteY3" fmla="*/ 561938 h 2484203"/>
              <a:gd name="connsiteX4" fmla="*/ 1876589 w 4040868"/>
              <a:gd name="connsiteY4" fmla="*/ 1144624 h 2484203"/>
              <a:gd name="connsiteX5" fmla="*/ 2418931 w 4040868"/>
              <a:gd name="connsiteY5" fmla="*/ 931295 h 2484203"/>
              <a:gd name="connsiteX6" fmla="*/ 3278854 w 4040868"/>
              <a:gd name="connsiteY6" fmla="*/ 718297 h 2484203"/>
              <a:gd name="connsiteX7" fmla="*/ 3403625 w 4040868"/>
              <a:gd name="connsiteY7" fmla="*/ 1595367 h 2484203"/>
              <a:gd name="connsiteX8" fmla="*/ 3409135 w 4040868"/>
              <a:gd name="connsiteY8" fmla="*/ 2178165 h 2484203"/>
              <a:gd name="connsiteX9" fmla="*/ 3951362 w 4040868"/>
              <a:gd name="connsiteY9" fmla="*/ 1964825 h 2484203"/>
              <a:gd name="connsiteX10" fmla="*/ 4040868 w 4040868"/>
              <a:gd name="connsiteY10" fmla="*/ 1907085 h 2484203"/>
              <a:gd name="connsiteX11" fmla="*/ 4040868 w 4040868"/>
              <a:gd name="connsiteY11" fmla="*/ 2245468 h 2484203"/>
              <a:gd name="connsiteX12" fmla="*/ 3897247 w 4040868"/>
              <a:gd name="connsiteY12" fmla="*/ 2338115 h 2484203"/>
              <a:gd name="connsiteX13" fmla="*/ 3250168 w 4040868"/>
              <a:gd name="connsiteY13" fmla="*/ 2413957 h 2484203"/>
              <a:gd name="connsiteX14" fmla="*/ 3125358 w 4040868"/>
              <a:gd name="connsiteY14" fmla="*/ 1536797 h 2484203"/>
              <a:gd name="connsiteX15" fmla="*/ 3119853 w 4040868"/>
              <a:gd name="connsiteY15" fmla="*/ 954065 h 2484203"/>
              <a:gd name="connsiteX16" fmla="*/ 2577517 w 4040868"/>
              <a:gd name="connsiteY16" fmla="*/ 1167400 h 2484203"/>
              <a:gd name="connsiteX17" fmla="*/ 1717591 w 4040868"/>
              <a:gd name="connsiteY17" fmla="*/ 1380395 h 2484203"/>
              <a:gd name="connsiteX18" fmla="*/ 1592853 w 4040868"/>
              <a:gd name="connsiteY18" fmla="*/ 503348 h 2484203"/>
              <a:gd name="connsiteX19" fmla="*/ 1642974 w 4040868"/>
              <a:gd name="connsiteY19" fmla="*/ 8510 h 2484203"/>
              <a:gd name="connsiteX20" fmla="*/ 0 w 4040868"/>
              <a:gd name="connsiteY20" fmla="*/ 0 h 2484203"/>
              <a:gd name="connsiteX21" fmla="*/ 285293 w 4040868"/>
              <a:gd name="connsiteY21" fmla="*/ 0 h 2484203"/>
              <a:gd name="connsiteX22" fmla="*/ 288683 w 4040868"/>
              <a:gd name="connsiteY22" fmla="*/ 23305 h 2484203"/>
              <a:gd name="connsiteX23" fmla="*/ 344260 w 4040868"/>
              <a:gd name="connsiteY23" fmla="*/ 111230 h 2484203"/>
              <a:gd name="connsiteX24" fmla="*/ 728339 w 4040868"/>
              <a:gd name="connsiteY24" fmla="*/ 1794 h 2484203"/>
              <a:gd name="connsiteX25" fmla="*/ 731070 w 4040868"/>
              <a:gd name="connsiteY25" fmla="*/ 0 h 2484203"/>
              <a:gd name="connsiteX26" fmla="*/ 1253365 w 4040868"/>
              <a:gd name="connsiteY26" fmla="*/ 0 h 2484203"/>
              <a:gd name="connsiteX27" fmla="*/ 1203261 w 4040868"/>
              <a:gd name="connsiteY27" fmla="*/ 30014 h 2484203"/>
              <a:gd name="connsiteX28" fmla="*/ 1045098 w 4040868"/>
              <a:gd name="connsiteY28" fmla="*/ 133945 h 2484203"/>
              <a:gd name="connsiteX29" fmla="*/ 185259 w 4040868"/>
              <a:gd name="connsiteY29" fmla="*/ 346999 h 2484203"/>
              <a:gd name="connsiteX30" fmla="*/ 8682 w 4040868"/>
              <a:gd name="connsiteY30" fmla="*/ 75030 h 2484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40868" h="2484203">
                <a:moveTo>
                  <a:pt x="1639501" y="0"/>
                </a:moveTo>
                <a:lnTo>
                  <a:pt x="1927972" y="0"/>
                </a:lnTo>
                <a:lnTo>
                  <a:pt x="1936047" y="69832"/>
                </a:lnTo>
                <a:cubicBezTo>
                  <a:pt x="1941935" y="225592"/>
                  <a:pt x="1905398" y="399199"/>
                  <a:pt x="1871145" y="561938"/>
                </a:cubicBezTo>
                <a:cubicBezTo>
                  <a:pt x="1818675" y="811204"/>
                  <a:pt x="1764412" y="1068972"/>
                  <a:pt x="1876589" y="1144624"/>
                </a:cubicBezTo>
                <a:cubicBezTo>
                  <a:pt x="1988767" y="1220276"/>
                  <a:pt x="2207469" y="1073404"/>
                  <a:pt x="2418931" y="931295"/>
                </a:cubicBezTo>
                <a:cubicBezTo>
                  <a:pt x="2695019" y="745819"/>
                  <a:pt x="3007951" y="535602"/>
                  <a:pt x="3278854" y="718297"/>
                </a:cubicBezTo>
                <a:cubicBezTo>
                  <a:pt x="3549759" y="900994"/>
                  <a:pt x="3472126" y="1269896"/>
                  <a:pt x="3403625" y="1595367"/>
                </a:cubicBezTo>
                <a:cubicBezTo>
                  <a:pt x="3351132" y="1844684"/>
                  <a:pt x="3296911" y="2102481"/>
                  <a:pt x="3409135" y="2178165"/>
                </a:cubicBezTo>
                <a:cubicBezTo>
                  <a:pt x="3521360" y="2253848"/>
                  <a:pt x="3739918" y="2106880"/>
                  <a:pt x="3951362" y="1964825"/>
                </a:cubicBezTo>
                <a:lnTo>
                  <a:pt x="4040868" y="1907085"/>
                </a:lnTo>
                <a:lnTo>
                  <a:pt x="4040868" y="2245468"/>
                </a:lnTo>
                <a:lnTo>
                  <a:pt x="3897247" y="2338115"/>
                </a:lnTo>
                <a:cubicBezTo>
                  <a:pt x="3680078" y="2466935"/>
                  <a:pt x="3453297" y="2550946"/>
                  <a:pt x="3250168" y="2413957"/>
                </a:cubicBezTo>
                <a:cubicBezTo>
                  <a:pt x="2979295" y="2231282"/>
                  <a:pt x="3056854" y="1862273"/>
                  <a:pt x="3125358" y="1536797"/>
                </a:cubicBezTo>
                <a:cubicBezTo>
                  <a:pt x="3177820" y="1287528"/>
                  <a:pt x="3232077" y="1029749"/>
                  <a:pt x="3119853" y="954065"/>
                </a:cubicBezTo>
                <a:cubicBezTo>
                  <a:pt x="3007628" y="878381"/>
                  <a:pt x="2788984" y="1025298"/>
                  <a:pt x="2577517" y="1167400"/>
                </a:cubicBezTo>
                <a:cubicBezTo>
                  <a:pt x="2301431" y="1352887"/>
                  <a:pt x="1988500" y="1563095"/>
                  <a:pt x="1717591" y="1380395"/>
                </a:cubicBezTo>
                <a:cubicBezTo>
                  <a:pt x="1446683" y="1197696"/>
                  <a:pt x="1524354" y="828830"/>
                  <a:pt x="1592853" y="503348"/>
                </a:cubicBezTo>
                <a:cubicBezTo>
                  <a:pt x="1632232" y="316369"/>
                  <a:pt x="1672597" y="124625"/>
                  <a:pt x="1642974" y="8510"/>
                </a:cubicBezTo>
                <a:close/>
                <a:moveTo>
                  <a:pt x="0" y="0"/>
                </a:moveTo>
                <a:lnTo>
                  <a:pt x="285293" y="0"/>
                </a:lnTo>
                <a:lnTo>
                  <a:pt x="288683" y="23305"/>
                </a:lnTo>
                <a:cubicBezTo>
                  <a:pt x="298556" y="62009"/>
                  <a:pt x="316206" y="92310"/>
                  <a:pt x="344260" y="111230"/>
                </a:cubicBezTo>
                <a:cubicBezTo>
                  <a:pt x="428424" y="167989"/>
                  <a:pt x="572407" y="99511"/>
                  <a:pt x="728339" y="1794"/>
                </a:cubicBezTo>
                <a:lnTo>
                  <a:pt x="731070" y="0"/>
                </a:lnTo>
                <a:lnTo>
                  <a:pt x="1253365" y="0"/>
                </a:lnTo>
                <a:lnTo>
                  <a:pt x="1203261" y="30014"/>
                </a:lnTo>
                <a:cubicBezTo>
                  <a:pt x="1151276" y="62590"/>
                  <a:pt x="1097964" y="98419"/>
                  <a:pt x="1045098" y="133945"/>
                </a:cubicBezTo>
                <a:cubicBezTo>
                  <a:pt x="769005" y="319427"/>
                  <a:pt x="456124" y="529669"/>
                  <a:pt x="185259" y="346999"/>
                </a:cubicBezTo>
                <a:cubicBezTo>
                  <a:pt x="83685" y="278498"/>
                  <a:pt x="31110" y="183804"/>
                  <a:pt x="8682" y="75030"/>
                </a:cubicBezTo>
                <a:close/>
              </a:path>
            </a:pathLst>
          </a:custGeom>
          <a:solidFill>
            <a:schemeClr val="accent2">
              <a:lumMod val="20000"/>
              <a:lumOff val="80000"/>
              <a:alpha val="50000"/>
            </a:schemeClr>
          </a:solidFill>
          <a:ln w="15939" cap="flat">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4" name="Graphic 13">
            <a:extLst>
              <a:ext uri="{FF2B5EF4-FFF2-40B4-BE49-F238E27FC236}">
                <a16:creationId xmlns:a16="http://schemas.microsoft.com/office/drawing/2014/main" id="{39D0D1EA-36A7-6453-1FD4-3D8EDB9E322A}"/>
              </a:ext>
              <a:ext uri="{C183D7F6-B498-43B3-948B-1728B52AA6E4}">
                <adec:decorative xmlns:adec="http://schemas.microsoft.com/office/drawing/2017/decorative" val="1"/>
              </a:ext>
            </a:extLst>
          </p:cNvPr>
          <p:cNvPicPr>
            <a:picLocks noChangeAspect="1"/>
          </p:cNvPicPr>
          <p:nvPr userDrawn="1"/>
        </p:nvPicPr>
        <p:blipFill rotWithShape="1">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l="40898"/>
          <a:stretch/>
        </p:blipFill>
        <p:spPr>
          <a:xfrm>
            <a:off x="0" y="2536372"/>
            <a:ext cx="2197076" cy="3717471"/>
          </a:xfrm>
          <a:prstGeom prst="rect">
            <a:avLst/>
          </a:prstGeom>
        </p:spPr>
      </p:pic>
      <p:grpSp>
        <p:nvGrpSpPr>
          <p:cNvPr id="11" name="Group 10">
            <a:extLst>
              <a:ext uri="{FF2B5EF4-FFF2-40B4-BE49-F238E27FC236}">
                <a16:creationId xmlns:a16="http://schemas.microsoft.com/office/drawing/2014/main" id="{956C6AF7-C52F-0661-9756-4ACF5F53D270}"/>
              </a:ext>
              <a:ext uri="{C183D7F6-B498-43B3-948B-1728B52AA6E4}">
                <adec:decorative xmlns:adec="http://schemas.microsoft.com/office/drawing/2017/decorative" val="1"/>
              </a:ext>
            </a:extLst>
          </p:cNvPr>
          <p:cNvGrpSpPr/>
          <p:nvPr userDrawn="1"/>
        </p:nvGrpSpPr>
        <p:grpSpPr>
          <a:xfrm>
            <a:off x="1698171" y="691024"/>
            <a:ext cx="8795658" cy="5475954"/>
            <a:chOff x="1698171" y="691024"/>
            <a:chExt cx="8795658" cy="5475954"/>
          </a:xfrm>
        </p:grpSpPr>
        <p:grpSp>
          <p:nvGrpSpPr>
            <p:cNvPr id="6" name="Group 5">
              <a:extLst>
                <a:ext uri="{FF2B5EF4-FFF2-40B4-BE49-F238E27FC236}">
                  <a16:creationId xmlns:a16="http://schemas.microsoft.com/office/drawing/2014/main" id="{28E9A7E9-8102-96E8-3AFE-500CB362A1DC}"/>
                </a:ext>
              </a:extLst>
            </p:cNvPr>
            <p:cNvGrpSpPr/>
            <p:nvPr userDrawn="1"/>
          </p:nvGrpSpPr>
          <p:grpSpPr>
            <a:xfrm>
              <a:off x="1698171" y="691024"/>
              <a:ext cx="8795658" cy="5475954"/>
              <a:chOff x="1466850" y="380320"/>
              <a:chExt cx="9258300" cy="5763985"/>
            </a:xfrm>
          </p:grpSpPr>
          <p:sp>
            <p:nvSpPr>
              <p:cNvPr id="4" name="Rectangle 3">
                <a:extLst>
                  <a:ext uri="{FF2B5EF4-FFF2-40B4-BE49-F238E27FC236}">
                    <a16:creationId xmlns:a16="http://schemas.microsoft.com/office/drawing/2014/main" id="{053ECDAF-8D46-3B38-8636-403A9D6E1AE5}"/>
                  </a:ext>
                </a:extLst>
              </p:cNvPr>
              <p:cNvSpPr/>
              <p:nvPr userDrawn="1"/>
            </p:nvSpPr>
            <p:spPr>
              <a:xfrm>
                <a:off x="1466850" y="875620"/>
                <a:ext cx="9258300" cy="5268685"/>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CF9042C5-541D-EACD-1550-73F521EE58CE}"/>
                  </a:ext>
                </a:extLst>
              </p:cNvPr>
              <p:cNvSpPr/>
              <p:nvPr userDrawn="1"/>
            </p:nvSpPr>
            <p:spPr>
              <a:xfrm>
                <a:off x="1466850" y="380320"/>
                <a:ext cx="9258300" cy="495301"/>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 name="Group 9">
              <a:extLst>
                <a:ext uri="{FF2B5EF4-FFF2-40B4-BE49-F238E27FC236}">
                  <a16:creationId xmlns:a16="http://schemas.microsoft.com/office/drawing/2014/main" id="{C316982B-45E5-11C7-13E9-FFB7118F3739}"/>
                </a:ext>
              </a:extLst>
            </p:cNvPr>
            <p:cNvGrpSpPr/>
            <p:nvPr userDrawn="1"/>
          </p:nvGrpSpPr>
          <p:grpSpPr>
            <a:xfrm>
              <a:off x="1839686" y="815293"/>
              <a:ext cx="810985" cy="212272"/>
              <a:chOff x="1883229" y="800099"/>
              <a:chExt cx="810985" cy="212272"/>
            </a:xfrm>
          </p:grpSpPr>
          <p:sp>
            <p:nvSpPr>
              <p:cNvPr id="7" name="Oval 6">
                <a:extLst>
                  <a:ext uri="{FF2B5EF4-FFF2-40B4-BE49-F238E27FC236}">
                    <a16:creationId xmlns:a16="http://schemas.microsoft.com/office/drawing/2014/main" id="{BAEAE856-A4AE-737F-5F25-C2D45CCF9350}"/>
                  </a:ext>
                </a:extLst>
              </p:cNvPr>
              <p:cNvSpPr/>
              <p:nvPr userDrawn="1"/>
            </p:nvSpPr>
            <p:spPr>
              <a:xfrm>
                <a:off x="1883229" y="800100"/>
                <a:ext cx="212271" cy="212271"/>
              </a:xfrm>
              <a:prstGeom prst="ellipse">
                <a:avLst/>
              </a:prstGeom>
              <a:solidFill>
                <a:schemeClr val="accent4"/>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1869E9B6-7A5C-6135-A347-B48DCD6D4E3A}"/>
                  </a:ext>
                </a:extLst>
              </p:cNvPr>
              <p:cNvSpPr/>
              <p:nvPr userDrawn="1"/>
            </p:nvSpPr>
            <p:spPr>
              <a:xfrm>
                <a:off x="2182586" y="800100"/>
                <a:ext cx="212271" cy="212271"/>
              </a:xfrm>
              <a:prstGeom prst="ellipse">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04D07301-3180-6D7F-A1D1-2011E615007D}"/>
                  </a:ext>
                </a:extLst>
              </p:cNvPr>
              <p:cNvSpPr/>
              <p:nvPr userDrawn="1"/>
            </p:nvSpPr>
            <p:spPr>
              <a:xfrm>
                <a:off x="2481943" y="800099"/>
                <a:ext cx="212271" cy="212271"/>
              </a:xfrm>
              <a:prstGeom prst="ellipse">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626326" y="1224098"/>
            <a:ext cx="8939349" cy="3717472"/>
          </a:xfrm>
        </p:spPr>
        <p:txBody>
          <a:bodyPr anchor="ctr">
            <a:noAutofit/>
          </a:bodyPr>
          <a:lstStyle>
            <a:lvl1pPr algn="ctr">
              <a:defRPr sz="6000"/>
            </a:lvl1pPr>
          </a:lstStyle>
          <a:p>
            <a:r>
              <a:rPr lang="en-US" dirty="0"/>
              <a:t>Click to add title</a:t>
            </a:r>
          </a:p>
        </p:txBody>
      </p:sp>
      <p:sp>
        <p:nvSpPr>
          <p:cNvPr id="13" name="Rectangle: Rounded Corners 12">
            <a:extLst>
              <a:ext uri="{FF2B5EF4-FFF2-40B4-BE49-F238E27FC236}">
                <a16:creationId xmlns:a16="http://schemas.microsoft.com/office/drawing/2014/main" id="{CB0A1C84-853A-628A-A9BA-CA6C9B1A535E}"/>
              </a:ext>
              <a:ext uri="{C183D7F6-B498-43B3-948B-1728B52AA6E4}">
                <adec:decorative xmlns:adec="http://schemas.microsoft.com/office/drawing/2017/decorative" val="1"/>
              </a:ext>
            </a:extLst>
          </p:cNvPr>
          <p:cNvSpPr/>
          <p:nvPr userDrawn="1"/>
        </p:nvSpPr>
        <p:spPr>
          <a:xfrm>
            <a:off x="2460173" y="5017288"/>
            <a:ext cx="7271656" cy="652923"/>
          </a:xfrm>
          <a:prstGeom prst="roundRect">
            <a:avLst>
              <a:gd name="adj" fmla="val 50000"/>
            </a:avLst>
          </a:prstGeom>
          <a:solidFill>
            <a:schemeClr val="accent6"/>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2460171" y="5017288"/>
            <a:ext cx="7271657" cy="652923"/>
          </a:xfrm>
        </p:spPr>
        <p:txBody>
          <a:bodyPr anchor="ct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Tree>
    <p:extLst>
      <p:ext uri="{BB962C8B-B14F-4D97-AF65-F5344CB8AC3E}">
        <p14:creationId xmlns:p14="http://schemas.microsoft.com/office/powerpoint/2010/main" val="2916498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2">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7F2D7010-7DD7-3796-25B0-887F020FD7A5}"/>
              </a:ext>
              <a:ext uri="{C183D7F6-B498-43B3-948B-1728B52AA6E4}">
                <adec:decorative xmlns:adec="http://schemas.microsoft.com/office/drawing/2017/decorative" val="1"/>
              </a:ext>
            </a:extLst>
          </p:cNvPr>
          <p:cNvSpPr/>
          <p:nvPr userDrawn="1"/>
        </p:nvSpPr>
        <p:spPr>
          <a:xfrm>
            <a:off x="336550" y="327025"/>
            <a:ext cx="11518900" cy="5561466"/>
          </a:xfrm>
          <a:prstGeom prst="roundRect">
            <a:avLst>
              <a:gd name="adj" fmla="val 1928"/>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Rounded Corners 26">
            <a:extLst>
              <a:ext uri="{FF2B5EF4-FFF2-40B4-BE49-F238E27FC236}">
                <a16:creationId xmlns:a16="http://schemas.microsoft.com/office/drawing/2014/main" id="{FE720C36-0F8D-D8C0-9900-9ABBBFF54324}"/>
              </a:ext>
              <a:ext uri="{C183D7F6-B498-43B3-948B-1728B52AA6E4}">
                <adec:decorative xmlns:adec="http://schemas.microsoft.com/office/drawing/2017/decorative" val="1"/>
              </a:ext>
            </a:extLst>
          </p:cNvPr>
          <p:cNvSpPr/>
          <p:nvPr userDrawn="1"/>
        </p:nvSpPr>
        <p:spPr>
          <a:xfrm>
            <a:off x="6233416" y="1933575"/>
            <a:ext cx="5312664" cy="3661683"/>
          </a:xfrm>
          <a:prstGeom prst="roundRect">
            <a:avLst>
              <a:gd name="adj" fmla="val 9932"/>
            </a:avLst>
          </a:prstGeom>
          <a:solidFill>
            <a:schemeClr val="accent6">
              <a:alpha val="2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Rounded Corners 27">
            <a:extLst>
              <a:ext uri="{FF2B5EF4-FFF2-40B4-BE49-F238E27FC236}">
                <a16:creationId xmlns:a16="http://schemas.microsoft.com/office/drawing/2014/main" id="{6CA4DA47-F1FE-347F-D205-7E5F76A50351}"/>
              </a:ext>
              <a:ext uri="{C183D7F6-B498-43B3-948B-1728B52AA6E4}">
                <adec:decorative xmlns:adec="http://schemas.microsoft.com/office/drawing/2017/decorative" val="1"/>
              </a:ext>
            </a:extLst>
          </p:cNvPr>
          <p:cNvSpPr/>
          <p:nvPr userDrawn="1"/>
        </p:nvSpPr>
        <p:spPr>
          <a:xfrm>
            <a:off x="641350" y="1933575"/>
            <a:ext cx="5314950" cy="3661683"/>
          </a:xfrm>
          <a:prstGeom prst="roundRect">
            <a:avLst>
              <a:gd name="adj" fmla="val 9932"/>
            </a:avLst>
          </a:prstGeom>
          <a:solidFill>
            <a:schemeClr val="accent5">
              <a:alpha val="2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7AB85A72-D42C-6248-9886-01A284D0AE4C}"/>
              </a:ext>
            </a:extLst>
          </p:cNvPr>
          <p:cNvSpPr>
            <a:spLocks noGrp="1"/>
          </p:cNvSpPr>
          <p:nvPr>
            <p:ph type="title" hasCustomPrompt="1"/>
          </p:nvPr>
        </p:nvSpPr>
        <p:spPr>
          <a:xfrm>
            <a:off x="641350" y="576292"/>
            <a:ext cx="10907016" cy="922516"/>
          </a:xfrm>
        </p:spPr>
        <p:txBody>
          <a:bodyPr tIns="182880"/>
          <a:lstStyle>
            <a:lvl1pPr algn="l">
              <a:defRPr sz="3200"/>
            </a:lvl1pPr>
          </a:lstStyle>
          <a:p>
            <a:r>
              <a:rPr lang="en-US" dirty="0"/>
              <a:t>Click to add title</a:t>
            </a:r>
          </a:p>
        </p:txBody>
      </p:sp>
      <p:sp>
        <p:nvSpPr>
          <p:cNvPr id="10" name="Rectangle 9">
            <a:extLst>
              <a:ext uri="{FF2B5EF4-FFF2-40B4-BE49-F238E27FC236}">
                <a16:creationId xmlns:a16="http://schemas.microsoft.com/office/drawing/2014/main" id="{A0C8E618-75F9-458D-3A62-1F2682AD94FB}"/>
              </a:ext>
              <a:ext uri="{C183D7F6-B498-43B3-948B-1728B52AA6E4}">
                <adec:decorative xmlns:adec="http://schemas.microsoft.com/office/drawing/2017/decorative" val="1"/>
              </a:ext>
            </a:extLst>
          </p:cNvPr>
          <p:cNvSpPr/>
          <p:nvPr userDrawn="1"/>
        </p:nvSpPr>
        <p:spPr>
          <a:xfrm>
            <a:off x="0" y="6226629"/>
            <a:ext cx="12192000" cy="631371"/>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1A417590-A410-1B88-C23B-74EA0E7EA5A9}"/>
              </a:ext>
              <a:ext uri="{C183D7F6-B498-43B3-948B-1728B52AA6E4}">
                <adec:decorative xmlns:adec="http://schemas.microsoft.com/office/drawing/2017/decorative" val="1"/>
              </a:ext>
            </a:extLst>
          </p:cNvPr>
          <p:cNvCxnSpPr>
            <a:cxnSpLocks/>
          </p:cNvCxnSpPr>
          <p:nvPr userDrawn="1"/>
        </p:nvCxnSpPr>
        <p:spPr>
          <a:xfrm>
            <a:off x="0" y="6226629"/>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2">
            <a:extLst>
              <a:ext uri="{FF2B5EF4-FFF2-40B4-BE49-F238E27FC236}">
                <a16:creationId xmlns:a16="http://schemas.microsoft.com/office/drawing/2014/main" id="{20C0BEF1-6AFB-D9F2-2B8C-DF15558CAB57}"/>
              </a:ext>
            </a:extLst>
          </p:cNvPr>
          <p:cNvSpPr>
            <a:spLocks noGrp="1"/>
          </p:cNvSpPr>
          <p:nvPr>
            <p:ph sz="half" idx="14" hasCustomPrompt="1"/>
          </p:nvPr>
        </p:nvSpPr>
        <p:spPr>
          <a:xfrm>
            <a:off x="888999" y="2343150"/>
            <a:ext cx="4873446" cy="2994868"/>
          </a:xfrm>
        </p:spPr>
        <p:txBody>
          <a:bodyPr/>
          <a:lstStyle>
            <a:lvl1pPr marL="0" indent="0">
              <a:lnSpc>
                <a:spcPts val="1900"/>
              </a:lnSpc>
              <a:spcBef>
                <a:spcPts val="1000"/>
              </a:spcBef>
              <a:buNone/>
              <a:defRPr sz="1800"/>
            </a:lvl1pPr>
            <a:lvl2pPr marL="228600">
              <a:lnSpc>
                <a:spcPts val="1900"/>
              </a:lnSpc>
              <a:spcBef>
                <a:spcPts val="1000"/>
              </a:spcBef>
              <a:defRPr sz="1800"/>
            </a:lvl2pPr>
            <a:lvl3pPr marL="685800">
              <a:lnSpc>
                <a:spcPts val="1900"/>
              </a:lnSpc>
              <a:spcBef>
                <a:spcPts val="1000"/>
              </a:spcBef>
              <a:defRPr sz="1800"/>
            </a:lvl3pPr>
            <a:lvl4pPr marL="1143000">
              <a:lnSpc>
                <a:spcPts val="1900"/>
              </a:lnSpc>
              <a:spcBef>
                <a:spcPts val="1000"/>
              </a:spcBef>
              <a:defRPr sz="1800"/>
            </a:lvl4pPr>
            <a:lvl5pPr marL="1600200">
              <a:lnSpc>
                <a:spcPts val="1900"/>
              </a:lnSpc>
              <a:spcBef>
                <a:spcPts val="1000"/>
              </a:spcBef>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a:extLst>
              <a:ext uri="{FF2B5EF4-FFF2-40B4-BE49-F238E27FC236}">
                <a16:creationId xmlns:a16="http://schemas.microsoft.com/office/drawing/2014/main" id="{F9B32CC6-748C-4CAB-2EAB-F498EBD8B32C}"/>
              </a:ext>
            </a:extLst>
          </p:cNvPr>
          <p:cNvSpPr>
            <a:spLocks noGrp="1"/>
          </p:cNvSpPr>
          <p:nvPr>
            <p:ph sz="half" idx="15" hasCustomPrompt="1"/>
          </p:nvPr>
        </p:nvSpPr>
        <p:spPr>
          <a:xfrm>
            <a:off x="6496321" y="2343150"/>
            <a:ext cx="4873446" cy="2990850"/>
          </a:xfrm>
        </p:spPr>
        <p:txBody>
          <a:bodyPr/>
          <a:lstStyle>
            <a:lvl1pPr marL="0" indent="0">
              <a:lnSpc>
                <a:spcPts val="1900"/>
              </a:lnSpc>
              <a:spcBef>
                <a:spcPts val="1000"/>
              </a:spcBef>
              <a:buNone/>
              <a:defRPr sz="1800"/>
            </a:lvl1pPr>
            <a:lvl2pPr marL="228600">
              <a:lnSpc>
                <a:spcPts val="1900"/>
              </a:lnSpc>
              <a:spcBef>
                <a:spcPts val="1000"/>
              </a:spcBef>
              <a:defRPr sz="1800"/>
            </a:lvl2pPr>
            <a:lvl3pPr marL="685800">
              <a:lnSpc>
                <a:spcPts val="1900"/>
              </a:lnSpc>
              <a:spcBef>
                <a:spcPts val="1000"/>
              </a:spcBef>
              <a:defRPr sz="1800"/>
            </a:lvl3pPr>
            <a:lvl4pPr marL="1143000">
              <a:lnSpc>
                <a:spcPts val="1900"/>
              </a:lnSpc>
              <a:spcBef>
                <a:spcPts val="1000"/>
              </a:spcBef>
              <a:defRPr sz="1800"/>
            </a:lvl4pPr>
            <a:lvl5pPr marL="1600200">
              <a:lnSpc>
                <a:spcPts val="1900"/>
              </a:lnSpc>
              <a:spcBef>
                <a:spcPts val="1000"/>
              </a:spcBef>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3">
            <a:extLst>
              <a:ext uri="{FF2B5EF4-FFF2-40B4-BE49-F238E27FC236}">
                <a16:creationId xmlns:a16="http://schemas.microsoft.com/office/drawing/2014/main" id="{95B39729-974D-AA19-321C-259F9E677498}"/>
              </a:ext>
            </a:extLst>
          </p:cNvPr>
          <p:cNvSpPr>
            <a:spLocks noGrp="1"/>
          </p:cNvSpPr>
          <p:nvPr>
            <p:ph type="dt" sz="half" idx="2"/>
          </p:nvPr>
        </p:nvSpPr>
        <p:spPr>
          <a:xfrm>
            <a:off x="10011833" y="6226628"/>
            <a:ext cx="1560304" cy="631372"/>
          </a:xfrm>
          <a:prstGeom prst="rect">
            <a:avLst/>
          </a:prstGeom>
        </p:spPr>
        <p:txBody>
          <a:bodyPr vert="horz" lIns="91440" tIns="91440" rIns="91440" bIns="45720" rtlCol="0" anchor="ctr"/>
          <a:lstStyle>
            <a:lvl1pPr algn="ctr">
              <a:defRPr sz="1800">
                <a:solidFill>
                  <a:schemeClr val="tx1"/>
                </a:solidFill>
                <a:latin typeface="+mj-lt"/>
              </a:defRPr>
            </a:lvl1pPr>
          </a:lstStyle>
          <a:p>
            <a:fld id="{72B8B865-6043-45BC-B48D-1676CB43D17A}" type="datetime1">
              <a:rPr lang="en-US" smtClean="0"/>
              <a:pPr/>
              <a:t>5/9/2024</a:t>
            </a:fld>
            <a:endParaRPr lang="en-US" dirty="0"/>
          </a:p>
        </p:txBody>
      </p:sp>
      <p:pic>
        <p:nvPicPr>
          <p:cNvPr id="15" name="Graphic 14">
            <a:extLst>
              <a:ext uri="{FF2B5EF4-FFF2-40B4-BE49-F238E27FC236}">
                <a16:creationId xmlns:a16="http://schemas.microsoft.com/office/drawing/2014/main" id="{D0225ACC-FFD9-6B8F-F487-1D67910EA85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542011" y="6405154"/>
            <a:ext cx="274320" cy="274320"/>
          </a:xfrm>
          <a:prstGeom prst="rect">
            <a:avLst/>
          </a:prstGeom>
        </p:spPr>
      </p:pic>
      <p:pic>
        <p:nvPicPr>
          <p:cNvPr id="17" name="Graphic 16">
            <a:extLst>
              <a:ext uri="{FF2B5EF4-FFF2-40B4-BE49-F238E27FC236}">
                <a16:creationId xmlns:a16="http://schemas.microsoft.com/office/drawing/2014/main" id="{61D0E68D-DD6F-159D-E995-52C3D7D5EAA7}"/>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9168948" y="6405154"/>
            <a:ext cx="274320" cy="274320"/>
          </a:xfrm>
          <a:prstGeom prst="rect">
            <a:avLst/>
          </a:prstGeom>
        </p:spPr>
      </p:pic>
      <p:pic>
        <p:nvPicPr>
          <p:cNvPr id="18" name="Graphic 17">
            <a:extLst>
              <a:ext uri="{FF2B5EF4-FFF2-40B4-BE49-F238E27FC236}">
                <a16:creationId xmlns:a16="http://schemas.microsoft.com/office/drawing/2014/main" id="{FB0E3525-56EE-84A4-2487-4BBC37B43DF1}"/>
              </a:ext>
              <a:ext uri="{C183D7F6-B498-43B3-948B-1728B52AA6E4}">
                <adec:decorative xmlns:adec="http://schemas.microsoft.com/office/drawing/2017/decorative" val="1"/>
              </a:ext>
            </a:extLst>
          </p:cNvPr>
          <p:cNvPicPr>
            <a:picLocks noChangeAspect="1"/>
          </p:cNvPicPr>
          <p:nvPr userDrawn="1"/>
        </p:nvPicPr>
        <p:blipFill rotWithShape="1">
          <a:blip r:embed="rId6" cstate="hqprint">
            <a:extLst>
              <a:ext uri="{28A0092B-C50C-407E-A947-70E740481C1C}">
                <a14:useLocalDpi xmlns:a14="http://schemas.microsoft.com/office/drawing/2010/main"/>
              </a:ext>
              <a:ext uri="{96DAC541-7B7A-43D3-8B79-37D633B846F1}">
                <asvg:svgBlip xmlns:asvg="http://schemas.microsoft.com/office/drawing/2016/SVG/main" r:embed="rId7"/>
              </a:ext>
            </a:extLst>
          </a:blip>
          <a:srcRect l="13558" t="13558" r="13558" b="13558"/>
          <a:stretch/>
        </p:blipFill>
        <p:spPr>
          <a:xfrm>
            <a:off x="8795884" y="6405154"/>
            <a:ext cx="274320" cy="274320"/>
          </a:xfrm>
          <a:prstGeom prst="rect">
            <a:avLst/>
          </a:prstGeom>
        </p:spPr>
      </p:pic>
      <p:sp>
        <p:nvSpPr>
          <p:cNvPr id="19" name="Slide Number Placeholder 5">
            <a:extLst>
              <a:ext uri="{FF2B5EF4-FFF2-40B4-BE49-F238E27FC236}">
                <a16:creationId xmlns:a16="http://schemas.microsoft.com/office/drawing/2014/main" id="{3F9CA93E-AA01-748E-065E-20F3E1A1A058}"/>
              </a:ext>
            </a:extLst>
          </p:cNvPr>
          <p:cNvSpPr>
            <a:spLocks noGrp="1"/>
          </p:cNvSpPr>
          <p:nvPr>
            <p:ph type="sldNum" sz="quarter" idx="4"/>
          </p:nvPr>
        </p:nvSpPr>
        <p:spPr>
          <a:xfrm>
            <a:off x="11572137" y="6226628"/>
            <a:ext cx="630748" cy="631372"/>
          </a:xfrm>
          <a:prstGeom prst="rect">
            <a:avLst/>
          </a:prstGeom>
        </p:spPr>
        <p:txBody>
          <a:bodyPr vert="horz" lIns="91440" tIns="91440" rIns="91440" bIns="45720" rtlCol="0" anchor="ctr"/>
          <a:lstStyle>
            <a:lvl1pPr algn="ctr">
              <a:defRPr lang="en-US" sz="1800" smtClean="0">
                <a:solidFill>
                  <a:schemeClr val="tx1"/>
                </a:solidFill>
                <a:latin typeface="+mj-lt"/>
              </a:defRPr>
            </a:lvl1pPr>
          </a:lstStyle>
          <a:p>
            <a:fld id="{294A09A9-5501-47C1-A89A-A340965A2BE2}" type="slidenum">
              <a:rPr lang="en-US" smtClean="0"/>
              <a:pPr/>
              <a:t>‹#›</a:t>
            </a:fld>
            <a:endParaRPr lang="en-US" dirty="0"/>
          </a:p>
        </p:txBody>
      </p:sp>
      <p:sp>
        <p:nvSpPr>
          <p:cNvPr id="20" name="Rectangle 19">
            <a:extLst>
              <a:ext uri="{FF2B5EF4-FFF2-40B4-BE49-F238E27FC236}">
                <a16:creationId xmlns:a16="http://schemas.microsoft.com/office/drawing/2014/main" id="{0043D476-B609-7D5A-A9DF-7D73B31B13A5}"/>
              </a:ext>
              <a:ext uri="{C183D7F6-B498-43B3-948B-1728B52AA6E4}">
                <adec:decorative xmlns:adec="http://schemas.microsoft.com/office/drawing/2017/decorative" val="1"/>
              </a:ext>
            </a:extLst>
          </p:cNvPr>
          <p:cNvSpPr/>
          <p:nvPr userDrawn="1"/>
        </p:nvSpPr>
        <p:spPr>
          <a:xfrm>
            <a:off x="381001" y="6352731"/>
            <a:ext cx="1306286" cy="397329"/>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1800" b="1" dirty="0">
                <a:solidFill>
                  <a:schemeClr val="tx1"/>
                </a:solidFill>
                <a:latin typeface="+mn-lt"/>
              </a:rPr>
              <a:t>START</a:t>
            </a:r>
            <a:endParaRPr lang="en-US" b="1" dirty="0">
              <a:solidFill>
                <a:schemeClr val="tx1"/>
              </a:solidFill>
              <a:latin typeface="+mn-lt"/>
            </a:endParaRPr>
          </a:p>
        </p:txBody>
      </p:sp>
    </p:spTree>
    <p:extLst>
      <p:ext uri="{BB962C8B-B14F-4D97-AF65-F5344CB8AC3E}">
        <p14:creationId xmlns:p14="http://schemas.microsoft.com/office/powerpoint/2010/main" val="2430898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3">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7F2D7010-7DD7-3796-25B0-887F020FD7A5}"/>
              </a:ext>
              <a:ext uri="{C183D7F6-B498-43B3-948B-1728B52AA6E4}">
                <adec:decorative xmlns:adec="http://schemas.microsoft.com/office/drawing/2017/decorative" val="1"/>
              </a:ext>
            </a:extLst>
          </p:cNvPr>
          <p:cNvSpPr/>
          <p:nvPr userDrawn="1"/>
        </p:nvSpPr>
        <p:spPr>
          <a:xfrm>
            <a:off x="336550" y="327025"/>
            <a:ext cx="11518900" cy="5561466"/>
          </a:xfrm>
          <a:prstGeom prst="roundRect">
            <a:avLst>
              <a:gd name="adj" fmla="val 1928"/>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Rounded Corners 26">
            <a:extLst>
              <a:ext uri="{FF2B5EF4-FFF2-40B4-BE49-F238E27FC236}">
                <a16:creationId xmlns:a16="http://schemas.microsoft.com/office/drawing/2014/main" id="{FE720C36-0F8D-D8C0-9900-9ABBBFF54324}"/>
              </a:ext>
              <a:ext uri="{C183D7F6-B498-43B3-948B-1728B52AA6E4}">
                <adec:decorative xmlns:adec="http://schemas.microsoft.com/office/drawing/2017/decorative" val="1"/>
              </a:ext>
            </a:extLst>
          </p:cNvPr>
          <p:cNvSpPr/>
          <p:nvPr userDrawn="1"/>
        </p:nvSpPr>
        <p:spPr>
          <a:xfrm>
            <a:off x="8124824" y="1933575"/>
            <a:ext cx="3421255" cy="3661683"/>
          </a:xfrm>
          <a:prstGeom prst="roundRect">
            <a:avLst>
              <a:gd name="adj" fmla="val 9932"/>
            </a:avLst>
          </a:prstGeom>
          <a:solidFill>
            <a:schemeClr val="accent6">
              <a:alpha val="2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Rounded Corners 27">
            <a:extLst>
              <a:ext uri="{FF2B5EF4-FFF2-40B4-BE49-F238E27FC236}">
                <a16:creationId xmlns:a16="http://schemas.microsoft.com/office/drawing/2014/main" id="{6CA4DA47-F1FE-347F-D205-7E5F76A50351}"/>
              </a:ext>
              <a:ext uri="{C183D7F6-B498-43B3-948B-1728B52AA6E4}">
                <adec:decorative xmlns:adec="http://schemas.microsoft.com/office/drawing/2017/decorative" val="1"/>
              </a:ext>
            </a:extLst>
          </p:cNvPr>
          <p:cNvSpPr/>
          <p:nvPr userDrawn="1"/>
        </p:nvSpPr>
        <p:spPr>
          <a:xfrm>
            <a:off x="641349" y="1933575"/>
            <a:ext cx="7174103" cy="3661683"/>
          </a:xfrm>
          <a:prstGeom prst="roundRect">
            <a:avLst>
              <a:gd name="adj" fmla="val 9932"/>
            </a:avLst>
          </a:prstGeom>
          <a:solidFill>
            <a:schemeClr val="accent3">
              <a:alpha val="2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48533775-BAF7-CC9D-D6AD-AD60D3BA94FD}"/>
              </a:ext>
            </a:extLst>
          </p:cNvPr>
          <p:cNvSpPr>
            <a:spLocks noGrp="1"/>
          </p:cNvSpPr>
          <p:nvPr>
            <p:ph type="title" hasCustomPrompt="1"/>
          </p:nvPr>
        </p:nvSpPr>
        <p:spPr>
          <a:xfrm>
            <a:off x="641350" y="576292"/>
            <a:ext cx="10907016" cy="922516"/>
          </a:xfrm>
        </p:spPr>
        <p:txBody>
          <a:bodyPr tIns="182880"/>
          <a:lstStyle>
            <a:lvl1pPr algn="l">
              <a:defRPr sz="3200"/>
            </a:lvl1pPr>
          </a:lstStyle>
          <a:p>
            <a:r>
              <a:rPr lang="en-US" dirty="0"/>
              <a:t>Click to add title</a:t>
            </a:r>
          </a:p>
        </p:txBody>
      </p:sp>
      <p:sp>
        <p:nvSpPr>
          <p:cNvPr id="3" name="Content Placeholder 2">
            <a:extLst>
              <a:ext uri="{FF2B5EF4-FFF2-40B4-BE49-F238E27FC236}">
                <a16:creationId xmlns:a16="http://schemas.microsoft.com/office/drawing/2014/main" id="{56069ADF-8CD9-4E77-BB8D-70D8824C5AE3}"/>
              </a:ext>
            </a:extLst>
          </p:cNvPr>
          <p:cNvSpPr>
            <a:spLocks noGrp="1"/>
          </p:cNvSpPr>
          <p:nvPr>
            <p:ph sz="half" idx="1" hasCustomPrompt="1"/>
          </p:nvPr>
        </p:nvSpPr>
        <p:spPr>
          <a:xfrm>
            <a:off x="888998" y="2343150"/>
            <a:ext cx="6762631" cy="2994868"/>
          </a:xfrm>
        </p:spPr>
        <p:txBody>
          <a:bodyPr/>
          <a:lstStyle>
            <a:lvl1pPr marL="0" indent="0">
              <a:lnSpc>
                <a:spcPts val="1900"/>
              </a:lnSpc>
              <a:spcBef>
                <a:spcPts val="1000"/>
              </a:spcBef>
              <a:buNone/>
              <a:defRPr sz="1800"/>
            </a:lvl1pPr>
            <a:lvl2pPr marL="228600">
              <a:lnSpc>
                <a:spcPts val="1900"/>
              </a:lnSpc>
              <a:spcBef>
                <a:spcPts val="1000"/>
              </a:spcBef>
              <a:defRPr sz="1800"/>
            </a:lvl2pPr>
            <a:lvl3pPr marL="685800">
              <a:lnSpc>
                <a:spcPts val="1900"/>
              </a:lnSpc>
              <a:spcBef>
                <a:spcPts val="1000"/>
              </a:spcBef>
              <a:defRPr sz="1800"/>
            </a:lvl3pPr>
            <a:lvl4pPr marL="1143000">
              <a:lnSpc>
                <a:spcPts val="1900"/>
              </a:lnSpc>
              <a:spcBef>
                <a:spcPts val="1000"/>
              </a:spcBef>
              <a:defRPr sz="1800"/>
            </a:lvl4pPr>
            <a:lvl5pPr marL="1600200">
              <a:lnSpc>
                <a:spcPts val="1900"/>
              </a:lnSpc>
              <a:spcBef>
                <a:spcPts val="1000"/>
              </a:spcBef>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EEF67B58-AA53-B48D-DD97-72B3116B22D2}"/>
              </a:ext>
            </a:extLst>
          </p:cNvPr>
          <p:cNvSpPr>
            <a:spLocks noGrp="1"/>
          </p:cNvSpPr>
          <p:nvPr>
            <p:ph sz="half" idx="13" hasCustomPrompt="1"/>
          </p:nvPr>
        </p:nvSpPr>
        <p:spPr>
          <a:xfrm>
            <a:off x="8296275" y="2343150"/>
            <a:ext cx="3062967" cy="2990850"/>
          </a:xfrm>
        </p:spPr>
        <p:txBody>
          <a:bodyPr/>
          <a:lstStyle>
            <a:lvl1pPr>
              <a:lnSpc>
                <a:spcPts val="1900"/>
              </a:lnSpc>
              <a:defRPr sz="1800"/>
            </a:lvl1pPr>
            <a:lvl2pPr>
              <a:lnSpc>
                <a:spcPts val="1900"/>
              </a:lnSpc>
              <a:defRPr sz="1800"/>
            </a:lvl2pPr>
            <a:lvl3pPr>
              <a:lnSpc>
                <a:spcPts val="1900"/>
              </a:lnSpc>
              <a:defRPr sz="1800"/>
            </a:lvl3pPr>
            <a:lvl4pPr>
              <a:lnSpc>
                <a:spcPts val="1900"/>
              </a:lnSpc>
              <a:defRPr sz="1800"/>
            </a:lvl4pPr>
            <a:lvl5pPr>
              <a:lnSpc>
                <a:spcPts val="1900"/>
              </a:lnSpc>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Rectangle 13">
            <a:extLst>
              <a:ext uri="{FF2B5EF4-FFF2-40B4-BE49-F238E27FC236}">
                <a16:creationId xmlns:a16="http://schemas.microsoft.com/office/drawing/2014/main" id="{7E94BBE0-379D-0165-CAC7-1F8B11D76D17}"/>
              </a:ext>
              <a:ext uri="{C183D7F6-B498-43B3-948B-1728B52AA6E4}">
                <adec:decorative xmlns:adec="http://schemas.microsoft.com/office/drawing/2017/decorative" val="1"/>
              </a:ext>
            </a:extLst>
          </p:cNvPr>
          <p:cNvSpPr/>
          <p:nvPr userDrawn="1"/>
        </p:nvSpPr>
        <p:spPr>
          <a:xfrm>
            <a:off x="0" y="6226629"/>
            <a:ext cx="12192000" cy="631371"/>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Connector 14">
            <a:extLst>
              <a:ext uri="{FF2B5EF4-FFF2-40B4-BE49-F238E27FC236}">
                <a16:creationId xmlns:a16="http://schemas.microsoft.com/office/drawing/2014/main" id="{F202F7C8-DEF9-7613-2C2E-1BE67CDD0A47}"/>
              </a:ext>
              <a:ext uri="{C183D7F6-B498-43B3-948B-1728B52AA6E4}">
                <adec:decorative xmlns:adec="http://schemas.microsoft.com/office/drawing/2017/decorative" val="1"/>
              </a:ext>
            </a:extLst>
          </p:cNvPr>
          <p:cNvCxnSpPr>
            <a:cxnSpLocks/>
          </p:cNvCxnSpPr>
          <p:nvPr userDrawn="1"/>
        </p:nvCxnSpPr>
        <p:spPr>
          <a:xfrm>
            <a:off x="0" y="6226629"/>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Date Placeholder 3">
            <a:extLst>
              <a:ext uri="{FF2B5EF4-FFF2-40B4-BE49-F238E27FC236}">
                <a16:creationId xmlns:a16="http://schemas.microsoft.com/office/drawing/2014/main" id="{160EE65A-711D-F38D-9188-D4EAE00310C9}"/>
              </a:ext>
            </a:extLst>
          </p:cNvPr>
          <p:cNvSpPr>
            <a:spLocks noGrp="1"/>
          </p:cNvSpPr>
          <p:nvPr>
            <p:ph type="dt" sz="half" idx="2"/>
          </p:nvPr>
        </p:nvSpPr>
        <p:spPr>
          <a:xfrm>
            <a:off x="10011833" y="6226628"/>
            <a:ext cx="1560304" cy="631372"/>
          </a:xfrm>
          <a:prstGeom prst="rect">
            <a:avLst/>
          </a:prstGeom>
        </p:spPr>
        <p:txBody>
          <a:bodyPr vert="horz" lIns="91440" tIns="91440" rIns="91440" bIns="45720" rtlCol="0" anchor="ctr"/>
          <a:lstStyle>
            <a:lvl1pPr algn="ctr">
              <a:defRPr sz="1800">
                <a:solidFill>
                  <a:schemeClr val="tx1"/>
                </a:solidFill>
                <a:latin typeface="+mj-lt"/>
              </a:defRPr>
            </a:lvl1pPr>
          </a:lstStyle>
          <a:p>
            <a:fld id="{72B8B865-6043-45BC-B48D-1676CB43D17A}" type="datetime1">
              <a:rPr lang="en-US" smtClean="0"/>
              <a:pPr/>
              <a:t>5/9/2024</a:t>
            </a:fld>
            <a:endParaRPr lang="en-US" dirty="0"/>
          </a:p>
        </p:txBody>
      </p:sp>
      <p:pic>
        <p:nvPicPr>
          <p:cNvPr id="18" name="Graphic 17">
            <a:extLst>
              <a:ext uri="{FF2B5EF4-FFF2-40B4-BE49-F238E27FC236}">
                <a16:creationId xmlns:a16="http://schemas.microsoft.com/office/drawing/2014/main" id="{528D3B9C-A39A-B7F4-9EF1-8DACD6392DB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542011" y="6405154"/>
            <a:ext cx="274320" cy="274320"/>
          </a:xfrm>
          <a:prstGeom prst="rect">
            <a:avLst/>
          </a:prstGeom>
        </p:spPr>
      </p:pic>
      <p:pic>
        <p:nvPicPr>
          <p:cNvPr id="19" name="Graphic 18">
            <a:extLst>
              <a:ext uri="{FF2B5EF4-FFF2-40B4-BE49-F238E27FC236}">
                <a16:creationId xmlns:a16="http://schemas.microsoft.com/office/drawing/2014/main" id="{025BC426-76D2-E6A7-7ACC-B430676DC17A}"/>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9168948" y="6405154"/>
            <a:ext cx="274320" cy="274320"/>
          </a:xfrm>
          <a:prstGeom prst="rect">
            <a:avLst/>
          </a:prstGeom>
        </p:spPr>
      </p:pic>
      <p:pic>
        <p:nvPicPr>
          <p:cNvPr id="20" name="Graphic 19">
            <a:extLst>
              <a:ext uri="{FF2B5EF4-FFF2-40B4-BE49-F238E27FC236}">
                <a16:creationId xmlns:a16="http://schemas.microsoft.com/office/drawing/2014/main" id="{BEC2F84A-080B-721D-C47A-BA27BCE90CA7}"/>
              </a:ext>
              <a:ext uri="{C183D7F6-B498-43B3-948B-1728B52AA6E4}">
                <adec:decorative xmlns:adec="http://schemas.microsoft.com/office/drawing/2017/decorative" val="1"/>
              </a:ext>
            </a:extLst>
          </p:cNvPr>
          <p:cNvPicPr>
            <a:picLocks noChangeAspect="1"/>
          </p:cNvPicPr>
          <p:nvPr userDrawn="1"/>
        </p:nvPicPr>
        <p:blipFill rotWithShape="1">
          <a:blip r:embed="rId6" cstate="hqprint">
            <a:extLst>
              <a:ext uri="{28A0092B-C50C-407E-A947-70E740481C1C}">
                <a14:useLocalDpi xmlns:a14="http://schemas.microsoft.com/office/drawing/2010/main"/>
              </a:ext>
              <a:ext uri="{96DAC541-7B7A-43D3-8B79-37D633B846F1}">
                <asvg:svgBlip xmlns:asvg="http://schemas.microsoft.com/office/drawing/2016/SVG/main" r:embed="rId7"/>
              </a:ext>
            </a:extLst>
          </a:blip>
          <a:srcRect l="13558" t="13558" r="13558" b="13558"/>
          <a:stretch/>
        </p:blipFill>
        <p:spPr>
          <a:xfrm>
            <a:off x="8795884" y="6405154"/>
            <a:ext cx="274320" cy="274320"/>
          </a:xfrm>
          <a:prstGeom prst="rect">
            <a:avLst/>
          </a:prstGeom>
        </p:spPr>
      </p:pic>
      <p:sp>
        <p:nvSpPr>
          <p:cNvPr id="21" name="Slide Number Placeholder 5">
            <a:extLst>
              <a:ext uri="{FF2B5EF4-FFF2-40B4-BE49-F238E27FC236}">
                <a16:creationId xmlns:a16="http://schemas.microsoft.com/office/drawing/2014/main" id="{AEAD915F-02B9-E376-AEE8-C9188A70E1AA}"/>
              </a:ext>
            </a:extLst>
          </p:cNvPr>
          <p:cNvSpPr>
            <a:spLocks noGrp="1"/>
          </p:cNvSpPr>
          <p:nvPr>
            <p:ph type="sldNum" sz="quarter" idx="4"/>
          </p:nvPr>
        </p:nvSpPr>
        <p:spPr>
          <a:xfrm>
            <a:off x="11572137" y="6226628"/>
            <a:ext cx="630748" cy="631372"/>
          </a:xfrm>
          <a:prstGeom prst="rect">
            <a:avLst/>
          </a:prstGeom>
        </p:spPr>
        <p:txBody>
          <a:bodyPr vert="horz" lIns="91440" tIns="91440" rIns="91440" bIns="45720" rtlCol="0" anchor="ctr"/>
          <a:lstStyle>
            <a:lvl1pPr algn="ctr">
              <a:defRPr lang="en-US" sz="1800" smtClean="0">
                <a:solidFill>
                  <a:schemeClr val="tx1"/>
                </a:solidFill>
                <a:latin typeface="+mj-lt"/>
              </a:defRPr>
            </a:lvl1pPr>
          </a:lstStyle>
          <a:p>
            <a:fld id="{294A09A9-5501-47C1-A89A-A340965A2BE2}" type="slidenum">
              <a:rPr lang="en-US" smtClean="0"/>
              <a:pPr/>
              <a:t>‹#›</a:t>
            </a:fld>
            <a:endParaRPr lang="en-US" dirty="0"/>
          </a:p>
        </p:txBody>
      </p:sp>
      <p:sp>
        <p:nvSpPr>
          <p:cNvPr id="22" name="Rectangle 21">
            <a:extLst>
              <a:ext uri="{FF2B5EF4-FFF2-40B4-BE49-F238E27FC236}">
                <a16:creationId xmlns:a16="http://schemas.microsoft.com/office/drawing/2014/main" id="{2991E374-28A1-DAB0-74F1-E14DD4733741}"/>
              </a:ext>
              <a:ext uri="{C183D7F6-B498-43B3-948B-1728B52AA6E4}">
                <adec:decorative xmlns:adec="http://schemas.microsoft.com/office/drawing/2017/decorative" val="1"/>
              </a:ext>
            </a:extLst>
          </p:cNvPr>
          <p:cNvSpPr/>
          <p:nvPr userDrawn="1"/>
        </p:nvSpPr>
        <p:spPr>
          <a:xfrm>
            <a:off x="381001" y="6352731"/>
            <a:ext cx="1306286" cy="397329"/>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1800" b="1" dirty="0">
                <a:solidFill>
                  <a:schemeClr val="tx1"/>
                </a:solidFill>
                <a:latin typeface="+mn-lt"/>
              </a:rPr>
              <a:t>START</a:t>
            </a:r>
            <a:endParaRPr lang="en-US" b="1" dirty="0">
              <a:solidFill>
                <a:schemeClr val="tx1"/>
              </a:solidFill>
              <a:latin typeface="+mn-lt"/>
            </a:endParaRPr>
          </a:p>
        </p:txBody>
      </p:sp>
    </p:spTree>
    <p:extLst>
      <p:ext uri="{BB962C8B-B14F-4D97-AF65-F5344CB8AC3E}">
        <p14:creationId xmlns:p14="http://schemas.microsoft.com/office/powerpoint/2010/main" val="493546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EA41A884-237A-64B6-32E7-217992605B35}"/>
              </a:ext>
              <a:ext uri="{C183D7F6-B498-43B3-948B-1728B52AA6E4}">
                <adec:decorative xmlns:adec="http://schemas.microsoft.com/office/drawing/2017/decorative" val="1"/>
              </a:ext>
            </a:extLst>
          </p:cNvPr>
          <p:cNvSpPr/>
          <p:nvPr userDrawn="1"/>
        </p:nvSpPr>
        <p:spPr>
          <a:xfrm>
            <a:off x="336550" y="327025"/>
            <a:ext cx="11518900" cy="5561466"/>
          </a:xfrm>
          <a:prstGeom prst="roundRect">
            <a:avLst>
              <a:gd name="adj" fmla="val 1928"/>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C245F31-81CB-7608-A735-BE1B508EC03F}"/>
              </a:ext>
            </a:extLst>
          </p:cNvPr>
          <p:cNvSpPr>
            <a:spLocks noGrp="1"/>
          </p:cNvSpPr>
          <p:nvPr>
            <p:ph type="title" hasCustomPrompt="1"/>
          </p:nvPr>
        </p:nvSpPr>
        <p:spPr>
          <a:xfrm>
            <a:off x="641349" y="403224"/>
            <a:ext cx="5946389" cy="2219552"/>
          </a:xfrm>
        </p:spPr>
        <p:txBody>
          <a:bodyPr anchor="b"/>
          <a:lstStyle>
            <a:lvl1pPr>
              <a:defRPr sz="3200"/>
            </a:lvl1pPr>
          </a:lstStyle>
          <a:p>
            <a:r>
              <a:rPr lang="en-US" dirty="0"/>
              <a:t>Click to add title</a:t>
            </a:r>
          </a:p>
        </p:txBody>
      </p:sp>
      <p:sp>
        <p:nvSpPr>
          <p:cNvPr id="15" name="Text Placeholder 14">
            <a:extLst>
              <a:ext uri="{FF2B5EF4-FFF2-40B4-BE49-F238E27FC236}">
                <a16:creationId xmlns:a16="http://schemas.microsoft.com/office/drawing/2014/main" id="{25D911D6-AEFE-1CA4-D41D-B9157575E483}"/>
              </a:ext>
            </a:extLst>
          </p:cNvPr>
          <p:cNvSpPr>
            <a:spLocks noGrp="1"/>
          </p:cNvSpPr>
          <p:nvPr>
            <p:ph type="body" sz="quarter" idx="10" hasCustomPrompt="1"/>
          </p:nvPr>
        </p:nvSpPr>
        <p:spPr>
          <a:xfrm>
            <a:off x="641349" y="2884714"/>
            <a:ext cx="5946389" cy="1997530"/>
          </a:xfrm>
        </p:spPr>
        <p:txBody>
          <a:bodyPr/>
          <a:lstStyle>
            <a:lvl1pPr marL="285750" indent="-285750">
              <a:lnSpc>
                <a:spcPts val="1900"/>
              </a:lnSpc>
              <a:buFont typeface="Arial" panose="020B0604020202020204" pitchFamily="34" charset="0"/>
              <a:buChar char="•"/>
              <a:defRPr sz="1800"/>
            </a:lvl1pPr>
            <a:lvl2pPr marL="742950" indent="-285750">
              <a:lnSpc>
                <a:spcPts val="1900"/>
              </a:lnSpc>
              <a:buFont typeface="Arial" panose="020B0604020202020204" pitchFamily="34" charset="0"/>
              <a:buChar char="•"/>
              <a:defRPr sz="1800"/>
            </a:lvl2pPr>
            <a:lvl3pPr marL="1200150" indent="-285750">
              <a:lnSpc>
                <a:spcPts val="1900"/>
              </a:lnSpc>
              <a:buFont typeface="Arial" panose="020B0604020202020204" pitchFamily="34" charset="0"/>
              <a:buChar char="•"/>
              <a:defRPr sz="1800"/>
            </a:lvl3pPr>
            <a:lvl4pPr marL="1657350" indent="-285750">
              <a:lnSpc>
                <a:spcPts val="1900"/>
              </a:lnSpc>
              <a:buFont typeface="Arial" panose="020B0604020202020204" pitchFamily="34" charset="0"/>
              <a:buChar char="•"/>
              <a:defRPr sz="1800"/>
            </a:lvl4pPr>
            <a:lvl5pPr marL="2114550" indent="-285750">
              <a:lnSpc>
                <a:spcPts val="1900"/>
              </a:lnSpc>
              <a:buFont typeface="Arial" panose="020B0604020202020204" pitchFamily="34" charset="0"/>
              <a:buChar char="•"/>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6" name="Group 15">
            <a:extLst>
              <a:ext uri="{FF2B5EF4-FFF2-40B4-BE49-F238E27FC236}">
                <a16:creationId xmlns:a16="http://schemas.microsoft.com/office/drawing/2014/main" id="{C9D8C8DC-9BBB-5079-F2BB-7AFCEF6C3AED}"/>
              </a:ext>
              <a:ext uri="{C183D7F6-B498-43B3-948B-1728B52AA6E4}">
                <adec:decorative xmlns:adec="http://schemas.microsoft.com/office/drawing/2017/decorative" val="1"/>
              </a:ext>
            </a:extLst>
          </p:cNvPr>
          <p:cNvGrpSpPr/>
          <p:nvPr userDrawn="1"/>
        </p:nvGrpSpPr>
        <p:grpSpPr>
          <a:xfrm>
            <a:off x="7357061" y="1320978"/>
            <a:ext cx="3550424" cy="3561705"/>
            <a:chOff x="1698171" y="691024"/>
            <a:chExt cx="3550424" cy="3561705"/>
          </a:xfrm>
        </p:grpSpPr>
        <p:grpSp>
          <p:nvGrpSpPr>
            <p:cNvPr id="17" name="Group 16">
              <a:extLst>
                <a:ext uri="{FF2B5EF4-FFF2-40B4-BE49-F238E27FC236}">
                  <a16:creationId xmlns:a16="http://schemas.microsoft.com/office/drawing/2014/main" id="{58853234-6427-C6E9-934B-8E3D20680399}"/>
                </a:ext>
              </a:extLst>
            </p:cNvPr>
            <p:cNvGrpSpPr/>
            <p:nvPr userDrawn="1"/>
          </p:nvGrpSpPr>
          <p:grpSpPr>
            <a:xfrm>
              <a:off x="1698171" y="691024"/>
              <a:ext cx="3550424" cy="3561705"/>
              <a:chOff x="1466850" y="380319"/>
              <a:chExt cx="3737172" cy="3749048"/>
            </a:xfrm>
          </p:grpSpPr>
          <p:sp>
            <p:nvSpPr>
              <p:cNvPr id="22" name="Rectangle 21">
                <a:extLst>
                  <a:ext uri="{FF2B5EF4-FFF2-40B4-BE49-F238E27FC236}">
                    <a16:creationId xmlns:a16="http://schemas.microsoft.com/office/drawing/2014/main" id="{24A333EF-A4E5-C14C-30ED-1D0431BF42BD}"/>
                  </a:ext>
                </a:extLst>
              </p:cNvPr>
              <p:cNvSpPr/>
              <p:nvPr userDrawn="1"/>
            </p:nvSpPr>
            <p:spPr>
              <a:xfrm>
                <a:off x="1466850" y="875621"/>
                <a:ext cx="3737172" cy="3253746"/>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E7DA7D0A-FCD9-8D61-7756-4D154DAE693F}"/>
                  </a:ext>
                </a:extLst>
              </p:cNvPr>
              <p:cNvSpPr/>
              <p:nvPr userDrawn="1"/>
            </p:nvSpPr>
            <p:spPr>
              <a:xfrm>
                <a:off x="1466850" y="380320"/>
                <a:ext cx="3737172" cy="495301"/>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8" name="Group 17">
              <a:extLst>
                <a:ext uri="{FF2B5EF4-FFF2-40B4-BE49-F238E27FC236}">
                  <a16:creationId xmlns:a16="http://schemas.microsoft.com/office/drawing/2014/main" id="{FAAD6121-8E16-380C-3CEE-AA15587ABCCA}"/>
                </a:ext>
              </a:extLst>
            </p:cNvPr>
            <p:cNvGrpSpPr/>
            <p:nvPr userDrawn="1"/>
          </p:nvGrpSpPr>
          <p:grpSpPr>
            <a:xfrm>
              <a:off x="1839686" y="815293"/>
              <a:ext cx="810985" cy="212272"/>
              <a:chOff x="1883229" y="800099"/>
              <a:chExt cx="810985" cy="212272"/>
            </a:xfrm>
          </p:grpSpPr>
          <p:sp>
            <p:nvSpPr>
              <p:cNvPr id="19" name="Oval 18">
                <a:extLst>
                  <a:ext uri="{FF2B5EF4-FFF2-40B4-BE49-F238E27FC236}">
                    <a16:creationId xmlns:a16="http://schemas.microsoft.com/office/drawing/2014/main" id="{FB5606C5-9513-E7A1-2E78-26147F563805}"/>
                  </a:ext>
                </a:extLst>
              </p:cNvPr>
              <p:cNvSpPr/>
              <p:nvPr userDrawn="1"/>
            </p:nvSpPr>
            <p:spPr>
              <a:xfrm>
                <a:off x="1883229" y="800100"/>
                <a:ext cx="212271" cy="212271"/>
              </a:xfrm>
              <a:prstGeom prst="ellipse">
                <a:avLst/>
              </a:prstGeom>
              <a:solidFill>
                <a:schemeClr val="accent4"/>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57FCFA69-6517-C9E2-41E5-851F0B39E300}"/>
                  </a:ext>
                </a:extLst>
              </p:cNvPr>
              <p:cNvSpPr/>
              <p:nvPr userDrawn="1"/>
            </p:nvSpPr>
            <p:spPr>
              <a:xfrm>
                <a:off x="2182586" y="800100"/>
                <a:ext cx="212271" cy="212271"/>
              </a:xfrm>
              <a:prstGeom prst="ellipse">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71DB0373-9CE8-0C17-DC5D-A761A9680A74}"/>
                  </a:ext>
                </a:extLst>
              </p:cNvPr>
              <p:cNvSpPr/>
              <p:nvPr userDrawn="1"/>
            </p:nvSpPr>
            <p:spPr>
              <a:xfrm>
                <a:off x="2481943" y="800099"/>
                <a:ext cx="212271" cy="212271"/>
              </a:xfrm>
              <a:prstGeom prst="ellipse">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9" name="Rectangle 8">
            <a:extLst>
              <a:ext uri="{FF2B5EF4-FFF2-40B4-BE49-F238E27FC236}">
                <a16:creationId xmlns:a16="http://schemas.microsoft.com/office/drawing/2014/main" id="{8208C6DE-C3F7-D9D8-5020-CC917762A357}"/>
              </a:ext>
              <a:ext uri="{C183D7F6-B498-43B3-948B-1728B52AA6E4}">
                <adec:decorative xmlns:adec="http://schemas.microsoft.com/office/drawing/2017/decorative" val="1"/>
              </a:ext>
            </a:extLst>
          </p:cNvPr>
          <p:cNvSpPr/>
          <p:nvPr userDrawn="1"/>
        </p:nvSpPr>
        <p:spPr>
          <a:xfrm>
            <a:off x="0" y="6226629"/>
            <a:ext cx="12192000" cy="631371"/>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id="{BAD6D2E6-00C3-DFC4-E3CC-F7667A4CF42A}"/>
              </a:ext>
              <a:ext uri="{C183D7F6-B498-43B3-948B-1728B52AA6E4}">
                <adec:decorative xmlns:adec="http://schemas.microsoft.com/office/drawing/2017/decorative" val="1"/>
              </a:ext>
            </a:extLst>
          </p:cNvPr>
          <p:cNvCxnSpPr>
            <a:cxnSpLocks/>
          </p:cNvCxnSpPr>
          <p:nvPr userDrawn="1"/>
        </p:nvCxnSpPr>
        <p:spPr>
          <a:xfrm>
            <a:off x="0" y="6226629"/>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Graphic 12">
            <a:extLst>
              <a:ext uri="{FF2B5EF4-FFF2-40B4-BE49-F238E27FC236}">
                <a16:creationId xmlns:a16="http://schemas.microsoft.com/office/drawing/2014/main" id="{A1250816-70E6-472B-5427-B70F068971C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542011" y="6405154"/>
            <a:ext cx="274320" cy="274320"/>
          </a:xfrm>
          <a:prstGeom prst="rect">
            <a:avLst/>
          </a:prstGeom>
        </p:spPr>
      </p:pic>
      <p:pic>
        <p:nvPicPr>
          <p:cNvPr id="28" name="Graphic 27">
            <a:extLst>
              <a:ext uri="{FF2B5EF4-FFF2-40B4-BE49-F238E27FC236}">
                <a16:creationId xmlns:a16="http://schemas.microsoft.com/office/drawing/2014/main" id="{843018F2-43DC-265A-AC49-91D41C8BF00C}"/>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9168948" y="6405154"/>
            <a:ext cx="274320" cy="274320"/>
          </a:xfrm>
          <a:prstGeom prst="rect">
            <a:avLst/>
          </a:prstGeom>
        </p:spPr>
      </p:pic>
      <p:pic>
        <p:nvPicPr>
          <p:cNvPr id="29" name="Graphic 28">
            <a:extLst>
              <a:ext uri="{FF2B5EF4-FFF2-40B4-BE49-F238E27FC236}">
                <a16:creationId xmlns:a16="http://schemas.microsoft.com/office/drawing/2014/main" id="{42402DB9-1860-2811-AF1D-2D4273F21768}"/>
              </a:ext>
              <a:ext uri="{C183D7F6-B498-43B3-948B-1728B52AA6E4}">
                <adec:decorative xmlns:adec="http://schemas.microsoft.com/office/drawing/2017/decorative" val="1"/>
              </a:ext>
            </a:extLst>
          </p:cNvPr>
          <p:cNvPicPr>
            <a:picLocks noChangeAspect="1"/>
          </p:cNvPicPr>
          <p:nvPr userDrawn="1"/>
        </p:nvPicPr>
        <p:blipFill rotWithShape="1">
          <a:blip r:embed="rId6" cstate="hqprint">
            <a:extLst>
              <a:ext uri="{28A0092B-C50C-407E-A947-70E740481C1C}">
                <a14:useLocalDpi xmlns:a14="http://schemas.microsoft.com/office/drawing/2010/main"/>
              </a:ext>
              <a:ext uri="{96DAC541-7B7A-43D3-8B79-37D633B846F1}">
                <asvg:svgBlip xmlns:asvg="http://schemas.microsoft.com/office/drawing/2016/SVG/main" r:embed="rId7"/>
              </a:ext>
            </a:extLst>
          </a:blip>
          <a:srcRect l="13558" t="13558" r="13558" b="13558"/>
          <a:stretch/>
        </p:blipFill>
        <p:spPr>
          <a:xfrm>
            <a:off x="8795884" y="6405154"/>
            <a:ext cx="274320" cy="274320"/>
          </a:xfrm>
          <a:prstGeom prst="rect">
            <a:avLst/>
          </a:prstGeom>
        </p:spPr>
      </p:pic>
      <p:sp>
        <p:nvSpPr>
          <p:cNvPr id="5" name="Picture Placeholder 4">
            <a:extLst>
              <a:ext uri="{FF2B5EF4-FFF2-40B4-BE49-F238E27FC236}">
                <a16:creationId xmlns:a16="http://schemas.microsoft.com/office/drawing/2014/main" id="{62D499E7-F68F-77A3-7384-16F7358B1FAF}"/>
              </a:ext>
            </a:extLst>
          </p:cNvPr>
          <p:cNvSpPr>
            <a:spLocks noGrp="1"/>
          </p:cNvSpPr>
          <p:nvPr>
            <p:ph type="pic" sz="quarter" idx="11"/>
          </p:nvPr>
        </p:nvSpPr>
        <p:spPr>
          <a:xfrm>
            <a:off x="7377033" y="1809865"/>
            <a:ext cx="3520440" cy="3063240"/>
          </a:xfrm>
          <a:ln w="38100">
            <a:noFill/>
          </a:ln>
        </p:spPr>
        <p:txBody>
          <a:bodyPr/>
          <a:lstStyle>
            <a:lvl1pPr marL="0" indent="0" algn="ctr">
              <a:buNone/>
              <a:defRPr sz="2000"/>
            </a:lvl1pPr>
          </a:lstStyle>
          <a:p>
            <a:r>
              <a:rPr lang="en-US"/>
              <a:t>Click icon to add picture</a:t>
            </a:r>
            <a:endParaRPr lang="en-US" dirty="0"/>
          </a:p>
        </p:txBody>
      </p:sp>
      <p:sp>
        <p:nvSpPr>
          <p:cNvPr id="12" name="Date Placeholder 3">
            <a:extLst>
              <a:ext uri="{FF2B5EF4-FFF2-40B4-BE49-F238E27FC236}">
                <a16:creationId xmlns:a16="http://schemas.microsoft.com/office/drawing/2014/main" id="{3215DAD2-571F-6D7B-15E5-224268BDE287}"/>
              </a:ext>
            </a:extLst>
          </p:cNvPr>
          <p:cNvSpPr>
            <a:spLocks noGrp="1"/>
          </p:cNvSpPr>
          <p:nvPr>
            <p:ph type="dt" sz="half" idx="2"/>
          </p:nvPr>
        </p:nvSpPr>
        <p:spPr>
          <a:xfrm>
            <a:off x="10011833" y="6226628"/>
            <a:ext cx="1560304" cy="631372"/>
          </a:xfrm>
          <a:prstGeom prst="rect">
            <a:avLst/>
          </a:prstGeom>
        </p:spPr>
        <p:txBody>
          <a:bodyPr vert="horz" lIns="91440" tIns="91440" rIns="91440" bIns="45720" rtlCol="0" anchor="ctr"/>
          <a:lstStyle>
            <a:lvl1pPr algn="ctr">
              <a:defRPr sz="1800">
                <a:solidFill>
                  <a:schemeClr val="tx1"/>
                </a:solidFill>
                <a:latin typeface="+mj-lt"/>
              </a:defRPr>
            </a:lvl1pPr>
          </a:lstStyle>
          <a:p>
            <a:fld id="{72B8B865-6043-45BC-B48D-1676CB43D17A}" type="datetime1">
              <a:rPr lang="en-US" smtClean="0"/>
              <a:pPr/>
              <a:t>5/9/2024</a:t>
            </a:fld>
            <a:endParaRPr lang="en-US" dirty="0"/>
          </a:p>
        </p:txBody>
      </p:sp>
      <p:sp>
        <p:nvSpPr>
          <p:cNvPr id="31" name="Rectangle 30">
            <a:extLst>
              <a:ext uri="{FF2B5EF4-FFF2-40B4-BE49-F238E27FC236}">
                <a16:creationId xmlns:a16="http://schemas.microsoft.com/office/drawing/2014/main" id="{FE724EE9-07D6-911A-3D7F-82EBAF5605E3}"/>
              </a:ext>
              <a:ext uri="{C183D7F6-B498-43B3-948B-1728B52AA6E4}">
                <adec:decorative xmlns:adec="http://schemas.microsoft.com/office/drawing/2017/decorative" val="1"/>
              </a:ext>
            </a:extLst>
          </p:cNvPr>
          <p:cNvSpPr/>
          <p:nvPr userDrawn="1"/>
        </p:nvSpPr>
        <p:spPr>
          <a:xfrm>
            <a:off x="381001" y="6352731"/>
            <a:ext cx="1306286" cy="397329"/>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1800" b="1" dirty="0">
                <a:solidFill>
                  <a:schemeClr val="tx1"/>
                </a:solidFill>
                <a:latin typeface="+mn-lt"/>
              </a:rPr>
              <a:t>START</a:t>
            </a:r>
            <a:endParaRPr lang="en-US" b="1" dirty="0">
              <a:solidFill>
                <a:schemeClr val="tx1"/>
              </a:solidFill>
              <a:latin typeface="+mn-lt"/>
            </a:endParaRPr>
          </a:p>
        </p:txBody>
      </p:sp>
      <p:sp>
        <p:nvSpPr>
          <p:cNvPr id="30" name="Slide Number Placeholder 5">
            <a:extLst>
              <a:ext uri="{FF2B5EF4-FFF2-40B4-BE49-F238E27FC236}">
                <a16:creationId xmlns:a16="http://schemas.microsoft.com/office/drawing/2014/main" id="{6DE1CF9C-D85F-CED5-1FFF-902538AAD6D5}"/>
              </a:ext>
            </a:extLst>
          </p:cNvPr>
          <p:cNvSpPr>
            <a:spLocks noGrp="1"/>
          </p:cNvSpPr>
          <p:nvPr>
            <p:ph type="sldNum" sz="quarter" idx="4"/>
          </p:nvPr>
        </p:nvSpPr>
        <p:spPr>
          <a:xfrm>
            <a:off x="11572137" y="6226628"/>
            <a:ext cx="630748" cy="631372"/>
          </a:xfrm>
          <a:prstGeom prst="rect">
            <a:avLst/>
          </a:prstGeom>
        </p:spPr>
        <p:txBody>
          <a:bodyPr vert="horz" lIns="91440" tIns="91440" rIns="91440" bIns="45720" rtlCol="0" anchor="ctr"/>
          <a:lstStyle>
            <a:lvl1pPr algn="ctr">
              <a:defRPr lang="en-US" sz="1800" smtClean="0">
                <a:solidFill>
                  <a:schemeClr val="tx1"/>
                </a:solidFill>
                <a:latin typeface="+mj-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280362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hart">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B8722D0A-E5E5-85E8-8A98-85D9705FC408}"/>
              </a:ext>
              <a:ext uri="{C183D7F6-B498-43B3-948B-1728B52AA6E4}">
                <adec:decorative xmlns:adec="http://schemas.microsoft.com/office/drawing/2017/decorative" val="1"/>
              </a:ext>
            </a:extLst>
          </p:cNvPr>
          <p:cNvGrpSpPr/>
          <p:nvPr userDrawn="1"/>
        </p:nvGrpSpPr>
        <p:grpSpPr>
          <a:xfrm>
            <a:off x="380999" y="380999"/>
            <a:ext cx="11430000" cy="1643137"/>
            <a:chOff x="1698170" y="691024"/>
            <a:chExt cx="11430000" cy="1643137"/>
          </a:xfrm>
        </p:grpSpPr>
        <p:grpSp>
          <p:nvGrpSpPr>
            <p:cNvPr id="23" name="Group 22">
              <a:extLst>
                <a:ext uri="{FF2B5EF4-FFF2-40B4-BE49-F238E27FC236}">
                  <a16:creationId xmlns:a16="http://schemas.microsoft.com/office/drawing/2014/main" id="{B6302B80-DDF6-B2B7-6559-5B19EDC98763}"/>
                </a:ext>
              </a:extLst>
            </p:cNvPr>
            <p:cNvGrpSpPr/>
            <p:nvPr userDrawn="1"/>
          </p:nvGrpSpPr>
          <p:grpSpPr>
            <a:xfrm>
              <a:off x="1698170" y="691024"/>
              <a:ext cx="11430000" cy="1643137"/>
              <a:chOff x="1466849" y="380320"/>
              <a:chExt cx="12031205" cy="1729565"/>
            </a:xfrm>
          </p:grpSpPr>
          <p:sp>
            <p:nvSpPr>
              <p:cNvPr id="28" name="Rectangle 27">
                <a:extLst>
                  <a:ext uri="{FF2B5EF4-FFF2-40B4-BE49-F238E27FC236}">
                    <a16:creationId xmlns:a16="http://schemas.microsoft.com/office/drawing/2014/main" id="{81CCE774-3C05-A473-EC2B-CC0477DD95B7}"/>
                  </a:ext>
                </a:extLst>
              </p:cNvPr>
              <p:cNvSpPr/>
              <p:nvPr userDrawn="1"/>
            </p:nvSpPr>
            <p:spPr>
              <a:xfrm>
                <a:off x="1466849" y="875621"/>
                <a:ext cx="12031204" cy="1234264"/>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F2119DFF-8596-5767-9E16-1F5D2A0890B0}"/>
                  </a:ext>
                </a:extLst>
              </p:cNvPr>
              <p:cNvSpPr/>
              <p:nvPr userDrawn="1"/>
            </p:nvSpPr>
            <p:spPr>
              <a:xfrm>
                <a:off x="1466849" y="380320"/>
                <a:ext cx="12031205" cy="495301"/>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4" name="Group 23">
              <a:extLst>
                <a:ext uri="{FF2B5EF4-FFF2-40B4-BE49-F238E27FC236}">
                  <a16:creationId xmlns:a16="http://schemas.microsoft.com/office/drawing/2014/main" id="{66202FE4-E23F-5D9F-6685-2591771D5E07}"/>
                </a:ext>
              </a:extLst>
            </p:cNvPr>
            <p:cNvGrpSpPr/>
            <p:nvPr userDrawn="1"/>
          </p:nvGrpSpPr>
          <p:grpSpPr>
            <a:xfrm>
              <a:off x="1839686" y="815293"/>
              <a:ext cx="810985" cy="212272"/>
              <a:chOff x="1883229" y="800099"/>
              <a:chExt cx="810985" cy="212272"/>
            </a:xfrm>
          </p:grpSpPr>
          <p:sp>
            <p:nvSpPr>
              <p:cNvPr id="25" name="Oval 24">
                <a:extLst>
                  <a:ext uri="{FF2B5EF4-FFF2-40B4-BE49-F238E27FC236}">
                    <a16:creationId xmlns:a16="http://schemas.microsoft.com/office/drawing/2014/main" id="{F1CC1965-068E-9CDB-3C77-0B37519DC63E}"/>
                  </a:ext>
                </a:extLst>
              </p:cNvPr>
              <p:cNvSpPr/>
              <p:nvPr userDrawn="1"/>
            </p:nvSpPr>
            <p:spPr>
              <a:xfrm>
                <a:off x="1883229" y="800100"/>
                <a:ext cx="212271" cy="212271"/>
              </a:xfrm>
              <a:prstGeom prst="ellipse">
                <a:avLst/>
              </a:prstGeom>
              <a:solidFill>
                <a:schemeClr val="accent4"/>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75490BAC-795F-B586-F7A7-4DFB64162F77}"/>
                  </a:ext>
                </a:extLst>
              </p:cNvPr>
              <p:cNvSpPr/>
              <p:nvPr userDrawn="1"/>
            </p:nvSpPr>
            <p:spPr>
              <a:xfrm>
                <a:off x="2182586" y="800100"/>
                <a:ext cx="212271" cy="212271"/>
              </a:xfrm>
              <a:prstGeom prst="ellipse">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F93C3DAB-2ED3-29C3-4C46-70C1FE5C77D0}"/>
                  </a:ext>
                </a:extLst>
              </p:cNvPr>
              <p:cNvSpPr/>
              <p:nvPr userDrawn="1"/>
            </p:nvSpPr>
            <p:spPr>
              <a:xfrm>
                <a:off x="2481943" y="800099"/>
                <a:ext cx="212271" cy="212271"/>
              </a:xfrm>
              <a:prstGeom prst="ellipse">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32" name="Group 31">
            <a:extLst>
              <a:ext uri="{FF2B5EF4-FFF2-40B4-BE49-F238E27FC236}">
                <a16:creationId xmlns:a16="http://schemas.microsoft.com/office/drawing/2014/main" id="{723D7900-A764-0B16-7BED-F9EBD836AC98}"/>
              </a:ext>
              <a:ext uri="{C183D7F6-B498-43B3-948B-1728B52AA6E4}">
                <adec:decorative xmlns:adec="http://schemas.microsoft.com/office/drawing/2017/decorative" val="1"/>
              </a:ext>
            </a:extLst>
          </p:cNvPr>
          <p:cNvGrpSpPr/>
          <p:nvPr userDrawn="1"/>
        </p:nvGrpSpPr>
        <p:grpSpPr>
          <a:xfrm>
            <a:off x="380999" y="2252872"/>
            <a:ext cx="11429999" cy="3635330"/>
            <a:chOff x="1698170" y="691024"/>
            <a:chExt cx="11429999" cy="3635330"/>
          </a:xfrm>
        </p:grpSpPr>
        <p:grpSp>
          <p:nvGrpSpPr>
            <p:cNvPr id="33" name="Group 32">
              <a:extLst>
                <a:ext uri="{FF2B5EF4-FFF2-40B4-BE49-F238E27FC236}">
                  <a16:creationId xmlns:a16="http://schemas.microsoft.com/office/drawing/2014/main" id="{C0DAD512-E415-2CBA-7F91-C6B058A5ADBD}"/>
                </a:ext>
              </a:extLst>
            </p:cNvPr>
            <p:cNvGrpSpPr/>
            <p:nvPr userDrawn="1"/>
          </p:nvGrpSpPr>
          <p:grpSpPr>
            <a:xfrm>
              <a:off x="1698170" y="691024"/>
              <a:ext cx="11429999" cy="3635330"/>
              <a:chOff x="1466849" y="380320"/>
              <a:chExt cx="12031203" cy="3826546"/>
            </a:xfrm>
          </p:grpSpPr>
          <p:sp>
            <p:nvSpPr>
              <p:cNvPr id="38" name="Rectangle 37">
                <a:extLst>
                  <a:ext uri="{FF2B5EF4-FFF2-40B4-BE49-F238E27FC236}">
                    <a16:creationId xmlns:a16="http://schemas.microsoft.com/office/drawing/2014/main" id="{921D068B-EDAE-2B09-0C52-3807110CD594}"/>
                  </a:ext>
                </a:extLst>
              </p:cNvPr>
              <p:cNvSpPr/>
              <p:nvPr userDrawn="1"/>
            </p:nvSpPr>
            <p:spPr>
              <a:xfrm>
                <a:off x="1466850" y="875621"/>
                <a:ext cx="12031202" cy="3331245"/>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6825F6B8-7F31-9F6F-6F40-4446D62B0C09}"/>
                  </a:ext>
                </a:extLst>
              </p:cNvPr>
              <p:cNvSpPr/>
              <p:nvPr userDrawn="1"/>
            </p:nvSpPr>
            <p:spPr>
              <a:xfrm>
                <a:off x="1466849" y="380320"/>
                <a:ext cx="12031202" cy="495301"/>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4" name="Group 33">
              <a:extLst>
                <a:ext uri="{FF2B5EF4-FFF2-40B4-BE49-F238E27FC236}">
                  <a16:creationId xmlns:a16="http://schemas.microsoft.com/office/drawing/2014/main" id="{7110B156-7097-18AF-109C-9129C1D27D5C}"/>
                </a:ext>
              </a:extLst>
            </p:cNvPr>
            <p:cNvGrpSpPr/>
            <p:nvPr userDrawn="1"/>
          </p:nvGrpSpPr>
          <p:grpSpPr>
            <a:xfrm>
              <a:off x="1839686" y="815293"/>
              <a:ext cx="810985" cy="212272"/>
              <a:chOff x="1883229" y="800099"/>
              <a:chExt cx="810985" cy="212272"/>
            </a:xfrm>
          </p:grpSpPr>
          <p:sp>
            <p:nvSpPr>
              <p:cNvPr id="35" name="Oval 34">
                <a:extLst>
                  <a:ext uri="{FF2B5EF4-FFF2-40B4-BE49-F238E27FC236}">
                    <a16:creationId xmlns:a16="http://schemas.microsoft.com/office/drawing/2014/main" id="{868629EE-2788-3490-B87C-FE2A00069885}"/>
                  </a:ext>
                </a:extLst>
              </p:cNvPr>
              <p:cNvSpPr/>
              <p:nvPr userDrawn="1"/>
            </p:nvSpPr>
            <p:spPr>
              <a:xfrm>
                <a:off x="1883229" y="800100"/>
                <a:ext cx="212271" cy="212271"/>
              </a:xfrm>
              <a:prstGeom prst="ellipse">
                <a:avLst/>
              </a:prstGeom>
              <a:solidFill>
                <a:schemeClr val="accent4"/>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Oval 35">
                <a:extLst>
                  <a:ext uri="{FF2B5EF4-FFF2-40B4-BE49-F238E27FC236}">
                    <a16:creationId xmlns:a16="http://schemas.microsoft.com/office/drawing/2014/main" id="{BD13927A-0814-22EA-70B1-CD822828F18E}"/>
                  </a:ext>
                </a:extLst>
              </p:cNvPr>
              <p:cNvSpPr/>
              <p:nvPr userDrawn="1"/>
            </p:nvSpPr>
            <p:spPr>
              <a:xfrm>
                <a:off x="2182586" y="800100"/>
                <a:ext cx="212271" cy="212271"/>
              </a:xfrm>
              <a:prstGeom prst="ellipse">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Oval 36">
                <a:extLst>
                  <a:ext uri="{FF2B5EF4-FFF2-40B4-BE49-F238E27FC236}">
                    <a16:creationId xmlns:a16="http://schemas.microsoft.com/office/drawing/2014/main" id="{7BEDD65C-96D1-E6E2-62CE-14973E1DB1B4}"/>
                  </a:ext>
                </a:extLst>
              </p:cNvPr>
              <p:cNvSpPr/>
              <p:nvPr userDrawn="1"/>
            </p:nvSpPr>
            <p:spPr>
              <a:xfrm>
                <a:off x="2481943" y="800099"/>
                <a:ext cx="212271" cy="212271"/>
              </a:xfrm>
              <a:prstGeom prst="ellipse">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8" name="Title 1">
            <a:extLst>
              <a:ext uri="{FF2B5EF4-FFF2-40B4-BE49-F238E27FC236}">
                <a16:creationId xmlns:a16="http://schemas.microsoft.com/office/drawing/2014/main" id="{DD7FB8EE-5B3A-2DFB-6FDF-44E5B3D93935}"/>
              </a:ext>
            </a:extLst>
          </p:cNvPr>
          <p:cNvSpPr>
            <a:spLocks noGrp="1"/>
          </p:cNvSpPr>
          <p:nvPr>
            <p:ph type="title" hasCustomPrompt="1"/>
          </p:nvPr>
        </p:nvSpPr>
        <p:spPr>
          <a:xfrm>
            <a:off x="641350" y="990005"/>
            <a:ext cx="10907016" cy="922516"/>
          </a:xfrm>
        </p:spPr>
        <p:txBody>
          <a:bodyPr tIns="182880"/>
          <a:lstStyle>
            <a:lvl1pPr algn="l">
              <a:defRPr sz="3200"/>
            </a:lvl1pPr>
          </a:lstStyle>
          <a:p>
            <a:r>
              <a:rPr lang="en-US" dirty="0"/>
              <a:t>Click to add title</a:t>
            </a:r>
          </a:p>
        </p:txBody>
      </p:sp>
      <p:sp>
        <p:nvSpPr>
          <p:cNvPr id="3" name="Content Placeholder 2">
            <a:extLst>
              <a:ext uri="{FF2B5EF4-FFF2-40B4-BE49-F238E27FC236}">
                <a16:creationId xmlns:a16="http://schemas.microsoft.com/office/drawing/2014/main" id="{4C3F06A0-63CE-4272-B90E-4F20296BFBEB}"/>
              </a:ext>
            </a:extLst>
          </p:cNvPr>
          <p:cNvSpPr>
            <a:spLocks noGrp="1"/>
          </p:cNvSpPr>
          <p:nvPr>
            <p:ph idx="1" hasCustomPrompt="1"/>
          </p:nvPr>
        </p:nvSpPr>
        <p:spPr>
          <a:xfrm>
            <a:off x="734786" y="3059961"/>
            <a:ext cx="3961039" cy="2467383"/>
          </a:xfrm>
        </p:spPr>
        <p:txBody>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able Placeholder 8">
            <a:extLst>
              <a:ext uri="{FF2B5EF4-FFF2-40B4-BE49-F238E27FC236}">
                <a16:creationId xmlns:a16="http://schemas.microsoft.com/office/drawing/2014/main" id="{6539386C-EDE8-05CD-6687-DDB57EB0D55D}"/>
              </a:ext>
            </a:extLst>
          </p:cNvPr>
          <p:cNvSpPr>
            <a:spLocks noGrp="1"/>
          </p:cNvSpPr>
          <p:nvPr>
            <p:ph type="tbl" sz="quarter" idx="10" hasCustomPrompt="1"/>
          </p:nvPr>
        </p:nvSpPr>
        <p:spPr>
          <a:xfrm>
            <a:off x="5048250" y="3059960"/>
            <a:ext cx="6500116" cy="2467383"/>
          </a:xfrm>
        </p:spPr>
        <p:txBody>
          <a:bodyPr/>
          <a:lstStyle>
            <a:lvl1pPr>
              <a:defRPr sz="2000"/>
            </a:lvl1pPr>
          </a:lstStyle>
          <a:p>
            <a:pPr lvl="0"/>
            <a:r>
              <a:rPr lang="en-US" dirty="0"/>
              <a:t>Click to add table</a:t>
            </a:r>
          </a:p>
        </p:txBody>
      </p:sp>
      <p:sp>
        <p:nvSpPr>
          <p:cNvPr id="10" name="Rectangle 9">
            <a:extLst>
              <a:ext uri="{FF2B5EF4-FFF2-40B4-BE49-F238E27FC236}">
                <a16:creationId xmlns:a16="http://schemas.microsoft.com/office/drawing/2014/main" id="{1E150A47-3CDE-6A2F-544A-5F98134DFA4F}"/>
              </a:ext>
              <a:ext uri="{C183D7F6-B498-43B3-948B-1728B52AA6E4}">
                <adec:decorative xmlns:adec="http://schemas.microsoft.com/office/drawing/2017/decorative" val="1"/>
              </a:ext>
            </a:extLst>
          </p:cNvPr>
          <p:cNvSpPr/>
          <p:nvPr userDrawn="1"/>
        </p:nvSpPr>
        <p:spPr>
          <a:xfrm>
            <a:off x="0" y="6226629"/>
            <a:ext cx="12192000" cy="631371"/>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50829F0F-DBDF-07B3-7893-FA37927FB30E}"/>
              </a:ext>
              <a:ext uri="{C183D7F6-B498-43B3-948B-1728B52AA6E4}">
                <adec:decorative xmlns:adec="http://schemas.microsoft.com/office/drawing/2017/decorative" val="1"/>
              </a:ext>
            </a:extLst>
          </p:cNvPr>
          <p:cNvCxnSpPr>
            <a:cxnSpLocks/>
          </p:cNvCxnSpPr>
          <p:nvPr userDrawn="1"/>
        </p:nvCxnSpPr>
        <p:spPr>
          <a:xfrm>
            <a:off x="0" y="6226629"/>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Date Placeholder 3">
            <a:extLst>
              <a:ext uri="{FF2B5EF4-FFF2-40B4-BE49-F238E27FC236}">
                <a16:creationId xmlns:a16="http://schemas.microsoft.com/office/drawing/2014/main" id="{48B8345A-1B48-25C5-67AE-D78987BEF15C}"/>
              </a:ext>
            </a:extLst>
          </p:cNvPr>
          <p:cNvSpPr>
            <a:spLocks noGrp="1"/>
          </p:cNvSpPr>
          <p:nvPr>
            <p:ph type="dt" sz="half" idx="2"/>
          </p:nvPr>
        </p:nvSpPr>
        <p:spPr>
          <a:xfrm>
            <a:off x="10011833" y="6226628"/>
            <a:ext cx="1560304" cy="631372"/>
          </a:xfrm>
          <a:prstGeom prst="rect">
            <a:avLst/>
          </a:prstGeom>
        </p:spPr>
        <p:txBody>
          <a:bodyPr vert="horz" lIns="91440" tIns="91440" rIns="91440" bIns="45720" rtlCol="0" anchor="ctr"/>
          <a:lstStyle>
            <a:lvl1pPr algn="ctr">
              <a:defRPr sz="1800">
                <a:solidFill>
                  <a:schemeClr val="tx1"/>
                </a:solidFill>
                <a:latin typeface="+mj-lt"/>
              </a:defRPr>
            </a:lvl1pPr>
          </a:lstStyle>
          <a:p>
            <a:fld id="{72B8B865-6043-45BC-B48D-1676CB43D17A}" type="datetime1">
              <a:rPr lang="en-US" smtClean="0"/>
              <a:pPr/>
              <a:t>5/9/2024</a:t>
            </a:fld>
            <a:endParaRPr lang="en-US" dirty="0"/>
          </a:p>
        </p:txBody>
      </p:sp>
      <p:pic>
        <p:nvPicPr>
          <p:cNvPr id="13" name="Graphic 12">
            <a:extLst>
              <a:ext uri="{FF2B5EF4-FFF2-40B4-BE49-F238E27FC236}">
                <a16:creationId xmlns:a16="http://schemas.microsoft.com/office/drawing/2014/main" id="{938A89FC-B8CA-14B7-D2D8-E768D99D863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542011" y="6405154"/>
            <a:ext cx="274320" cy="274320"/>
          </a:xfrm>
          <a:prstGeom prst="rect">
            <a:avLst/>
          </a:prstGeom>
        </p:spPr>
      </p:pic>
      <p:pic>
        <p:nvPicPr>
          <p:cNvPr id="14" name="Graphic 13">
            <a:extLst>
              <a:ext uri="{FF2B5EF4-FFF2-40B4-BE49-F238E27FC236}">
                <a16:creationId xmlns:a16="http://schemas.microsoft.com/office/drawing/2014/main" id="{3FF78B34-411F-1CA2-E7AE-72EE59FB9109}"/>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9168948" y="6405154"/>
            <a:ext cx="274320" cy="274320"/>
          </a:xfrm>
          <a:prstGeom prst="rect">
            <a:avLst/>
          </a:prstGeom>
        </p:spPr>
      </p:pic>
      <p:pic>
        <p:nvPicPr>
          <p:cNvPr id="19" name="Graphic 18">
            <a:extLst>
              <a:ext uri="{FF2B5EF4-FFF2-40B4-BE49-F238E27FC236}">
                <a16:creationId xmlns:a16="http://schemas.microsoft.com/office/drawing/2014/main" id="{3F0324D9-6571-4E22-7F05-EB7C4C25242C}"/>
              </a:ext>
              <a:ext uri="{C183D7F6-B498-43B3-948B-1728B52AA6E4}">
                <adec:decorative xmlns:adec="http://schemas.microsoft.com/office/drawing/2017/decorative" val="1"/>
              </a:ext>
            </a:extLst>
          </p:cNvPr>
          <p:cNvPicPr>
            <a:picLocks noChangeAspect="1"/>
          </p:cNvPicPr>
          <p:nvPr userDrawn="1"/>
        </p:nvPicPr>
        <p:blipFill rotWithShape="1">
          <a:blip r:embed="rId6" cstate="hqprint">
            <a:extLst>
              <a:ext uri="{28A0092B-C50C-407E-A947-70E740481C1C}">
                <a14:useLocalDpi xmlns:a14="http://schemas.microsoft.com/office/drawing/2010/main"/>
              </a:ext>
              <a:ext uri="{96DAC541-7B7A-43D3-8B79-37D633B846F1}">
                <asvg:svgBlip xmlns:asvg="http://schemas.microsoft.com/office/drawing/2016/SVG/main" r:embed="rId7"/>
              </a:ext>
            </a:extLst>
          </a:blip>
          <a:srcRect l="13558" t="13558" r="13558" b="13558"/>
          <a:stretch/>
        </p:blipFill>
        <p:spPr>
          <a:xfrm>
            <a:off x="8795884" y="6405154"/>
            <a:ext cx="274320" cy="274320"/>
          </a:xfrm>
          <a:prstGeom prst="rect">
            <a:avLst/>
          </a:prstGeom>
        </p:spPr>
      </p:pic>
      <p:sp>
        <p:nvSpPr>
          <p:cNvPr id="20" name="Slide Number Placeholder 5">
            <a:extLst>
              <a:ext uri="{FF2B5EF4-FFF2-40B4-BE49-F238E27FC236}">
                <a16:creationId xmlns:a16="http://schemas.microsoft.com/office/drawing/2014/main" id="{F5AD4638-F38E-56C0-D181-3C9488FAF123}"/>
              </a:ext>
            </a:extLst>
          </p:cNvPr>
          <p:cNvSpPr>
            <a:spLocks noGrp="1"/>
          </p:cNvSpPr>
          <p:nvPr>
            <p:ph type="sldNum" sz="quarter" idx="4"/>
          </p:nvPr>
        </p:nvSpPr>
        <p:spPr>
          <a:xfrm>
            <a:off x="11572137" y="6226628"/>
            <a:ext cx="630748" cy="631372"/>
          </a:xfrm>
          <a:prstGeom prst="rect">
            <a:avLst/>
          </a:prstGeom>
        </p:spPr>
        <p:txBody>
          <a:bodyPr vert="horz" lIns="91440" tIns="91440" rIns="91440" bIns="45720" rtlCol="0" anchor="ctr"/>
          <a:lstStyle>
            <a:lvl1pPr algn="ctr">
              <a:defRPr lang="en-US" sz="1800" smtClean="0">
                <a:solidFill>
                  <a:schemeClr val="tx1"/>
                </a:solidFill>
                <a:latin typeface="+mj-lt"/>
              </a:defRPr>
            </a:lvl1pPr>
          </a:lstStyle>
          <a:p>
            <a:fld id="{294A09A9-5501-47C1-A89A-A340965A2BE2}" type="slidenum">
              <a:rPr lang="en-US" smtClean="0"/>
              <a:pPr/>
              <a:t>‹#›</a:t>
            </a:fld>
            <a:endParaRPr lang="en-US" dirty="0"/>
          </a:p>
        </p:txBody>
      </p:sp>
      <p:sp>
        <p:nvSpPr>
          <p:cNvPr id="21" name="Rectangle 20">
            <a:extLst>
              <a:ext uri="{FF2B5EF4-FFF2-40B4-BE49-F238E27FC236}">
                <a16:creationId xmlns:a16="http://schemas.microsoft.com/office/drawing/2014/main" id="{0E8BB575-A42F-625D-F8C0-71BACF904AFE}"/>
              </a:ext>
              <a:ext uri="{C183D7F6-B498-43B3-948B-1728B52AA6E4}">
                <adec:decorative xmlns:adec="http://schemas.microsoft.com/office/drawing/2017/decorative" val="1"/>
              </a:ext>
            </a:extLst>
          </p:cNvPr>
          <p:cNvSpPr/>
          <p:nvPr userDrawn="1"/>
        </p:nvSpPr>
        <p:spPr>
          <a:xfrm>
            <a:off x="381001" y="6352731"/>
            <a:ext cx="1306286" cy="397329"/>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1800" b="1" dirty="0">
                <a:solidFill>
                  <a:schemeClr val="tx1"/>
                </a:solidFill>
                <a:latin typeface="+mn-lt"/>
              </a:rPr>
              <a:t>START</a:t>
            </a:r>
            <a:endParaRPr lang="en-US" b="1" dirty="0">
              <a:solidFill>
                <a:schemeClr val="tx1"/>
              </a:solidFill>
              <a:latin typeface="+mn-lt"/>
            </a:endParaRPr>
          </a:p>
        </p:txBody>
      </p:sp>
    </p:spTree>
    <p:extLst>
      <p:ext uri="{BB962C8B-B14F-4D97-AF65-F5344CB8AC3E}">
        <p14:creationId xmlns:p14="http://schemas.microsoft.com/office/powerpoint/2010/main" val="3646543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4">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7F2D7010-7DD7-3796-25B0-887F020FD7A5}"/>
              </a:ext>
              <a:ext uri="{C183D7F6-B498-43B3-948B-1728B52AA6E4}">
                <adec:decorative xmlns:adec="http://schemas.microsoft.com/office/drawing/2017/decorative" val="1"/>
              </a:ext>
            </a:extLst>
          </p:cNvPr>
          <p:cNvSpPr/>
          <p:nvPr userDrawn="1"/>
        </p:nvSpPr>
        <p:spPr>
          <a:xfrm>
            <a:off x="336550" y="327025"/>
            <a:ext cx="11518900" cy="5561466"/>
          </a:xfrm>
          <a:prstGeom prst="roundRect">
            <a:avLst>
              <a:gd name="adj" fmla="val 1928"/>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Rounded Corners 26">
            <a:extLst>
              <a:ext uri="{FF2B5EF4-FFF2-40B4-BE49-F238E27FC236}">
                <a16:creationId xmlns:a16="http://schemas.microsoft.com/office/drawing/2014/main" id="{FE720C36-0F8D-D8C0-9900-9ABBBFF54324}"/>
              </a:ext>
              <a:ext uri="{C183D7F6-B498-43B3-948B-1728B52AA6E4}">
                <adec:decorative xmlns:adec="http://schemas.microsoft.com/office/drawing/2017/decorative" val="1"/>
              </a:ext>
            </a:extLst>
          </p:cNvPr>
          <p:cNvSpPr/>
          <p:nvPr userDrawn="1"/>
        </p:nvSpPr>
        <p:spPr>
          <a:xfrm>
            <a:off x="650494" y="1933575"/>
            <a:ext cx="3421255" cy="3661683"/>
          </a:xfrm>
          <a:prstGeom prst="roundRect">
            <a:avLst>
              <a:gd name="adj" fmla="val 9932"/>
            </a:avLst>
          </a:prstGeom>
          <a:solidFill>
            <a:schemeClr val="accent2">
              <a:alpha val="2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Rounded Corners 27">
            <a:extLst>
              <a:ext uri="{FF2B5EF4-FFF2-40B4-BE49-F238E27FC236}">
                <a16:creationId xmlns:a16="http://schemas.microsoft.com/office/drawing/2014/main" id="{6CA4DA47-F1FE-347F-D205-7E5F76A50351}"/>
              </a:ext>
              <a:ext uri="{C183D7F6-B498-43B3-948B-1728B52AA6E4}">
                <adec:decorative xmlns:adec="http://schemas.microsoft.com/office/drawing/2017/decorative" val="1"/>
              </a:ext>
            </a:extLst>
          </p:cNvPr>
          <p:cNvSpPr/>
          <p:nvPr userDrawn="1"/>
        </p:nvSpPr>
        <p:spPr>
          <a:xfrm>
            <a:off x="4371976" y="1933575"/>
            <a:ext cx="7174103" cy="3661683"/>
          </a:xfrm>
          <a:prstGeom prst="roundRect">
            <a:avLst>
              <a:gd name="adj" fmla="val 9932"/>
            </a:avLst>
          </a:prstGeom>
          <a:solidFill>
            <a:schemeClr val="accent6">
              <a:alpha val="2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038E9543-72F0-3B98-EBDB-95F36BA54FA1}"/>
              </a:ext>
            </a:extLst>
          </p:cNvPr>
          <p:cNvSpPr>
            <a:spLocks noGrp="1"/>
          </p:cNvSpPr>
          <p:nvPr>
            <p:ph type="title" hasCustomPrompt="1"/>
          </p:nvPr>
        </p:nvSpPr>
        <p:spPr>
          <a:xfrm>
            <a:off x="641350" y="576292"/>
            <a:ext cx="10907016" cy="922516"/>
          </a:xfrm>
        </p:spPr>
        <p:txBody>
          <a:bodyPr tIns="182880"/>
          <a:lstStyle>
            <a:lvl1pPr algn="l">
              <a:defRPr sz="3200"/>
            </a:lvl1pPr>
          </a:lstStyle>
          <a:p>
            <a:r>
              <a:rPr lang="en-US" dirty="0"/>
              <a:t>Click to add title</a:t>
            </a:r>
          </a:p>
        </p:txBody>
      </p:sp>
      <p:sp>
        <p:nvSpPr>
          <p:cNvPr id="9" name="Content Placeholder 3">
            <a:extLst>
              <a:ext uri="{FF2B5EF4-FFF2-40B4-BE49-F238E27FC236}">
                <a16:creationId xmlns:a16="http://schemas.microsoft.com/office/drawing/2014/main" id="{EEF67B58-AA53-B48D-DD97-72B3116B22D2}"/>
              </a:ext>
            </a:extLst>
          </p:cNvPr>
          <p:cNvSpPr>
            <a:spLocks noGrp="1"/>
          </p:cNvSpPr>
          <p:nvPr>
            <p:ph sz="half" idx="13" hasCustomPrompt="1"/>
          </p:nvPr>
        </p:nvSpPr>
        <p:spPr>
          <a:xfrm>
            <a:off x="821945" y="2343150"/>
            <a:ext cx="3062967" cy="2990850"/>
          </a:xfrm>
        </p:spPr>
        <p:txBody>
          <a:bodyPr/>
          <a:lstStyle>
            <a:lvl1pPr marL="285750" indent="-285750">
              <a:lnSpc>
                <a:spcPts val="1900"/>
              </a:lnSpc>
              <a:buFont typeface="Arial" panose="020B0604020202020204" pitchFamily="34" charset="0"/>
              <a:buChar char="•"/>
              <a:defRPr sz="1800"/>
            </a:lvl1pPr>
            <a:lvl2pPr marL="742950" indent="-285750">
              <a:lnSpc>
                <a:spcPts val="1900"/>
              </a:lnSpc>
              <a:buFont typeface="Arial" panose="020B0604020202020204" pitchFamily="34" charset="0"/>
              <a:buChar char="•"/>
              <a:defRPr sz="1800"/>
            </a:lvl2pPr>
            <a:lvl3pPr marL="1200150" indent="-285750">
              <a:lnSpc>
                <a:spcPts val="1900"/>
              </a:lnSpc>
              <a:buFont typeface="Arial" panose="020B0604020202020204" pitchFamily="34" charset="0"/>
              <a:buChar char="•"/>
              <a:defRPr sz="1800"/>
            </a:lvl3pPr>
            <a:lvl4pPr marL="1657350" indent="-285750">
              <a:lnSpc>
                <a:spcPts val="1900"/>
              </a:lnSpc>
              <a:buFont typeface="Arial" panose="020B0604020202020204" pitchFamily="34" charset="0"/>
              <a:buChar char="•"/>
              <a:defRPr sz="1800"/>
            </a:lvl4pPr>
            <a:lvl5pPr marL="2114550" indent="-285750">
              <a:lnSpc>
                <a:spcPts val="1900"/>
              </a:lnSpc>
              <a:buFont typeface="Arial" panose="020B0604020202020204" pitchFamily="34" charset="0"/>
              <a:buChar char="•"/>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2">
            <a:extLst>
              <a:ext uri="{FF2B5EF4-FFF2-40B4-BE49-F238E27FC236}">
                <a16:creationId xmlns:a16="http://schemas.microsoft.com/office/drawing/2014/main" id="{56069ADF-8CD9-4E77-BB8D-70D8824C5AE3}"/>
              </a:ext>
            </a:extLst>
          </p:cNvPr>
          <p:cNvSpPr>
            <a:spLocks noGrp="1"/>
          </p:cNvSpPr>
          <p:nvPr>
            <p:ph sz="half" idx="1" hasCustomPrompt="1"/>
          </p:nvPr>
        </p:nvSpPr>
        <p:spPr>
          <a:xfrm>
            <a:off x="4619626" y="2343150"/>
            <a:ext cx="6626226" cy="2994868"/>
          </a:xfrm>
        </p:spPr>
        <p:txBody>
          <a:bodyPr/>
          <a:lstStyle>
            <a:lvl1pPr marL="0" indent="0">
              <a:lnSpc>
                <a:spcPts val="1900"/>
              </a:lnSpc>
              <a:buNone/>
              <a:defRPr sz="1800"/>
            </a:lvl1pPr>
            <a:lvl2pPr>
              <a:lnSpc>
                <a:spcPts val="1900"/>
              </a:lnSpc>
              <a:defRPr sz="1800"/>
            </a:lvl2pPr>
            <a:lvl3pPr>
              <a:lnSpc>
                <a:spcPts val="1900"/>
              </a:lnSpc>
              <a:defRPr sz="1800"/>
            </a:lvl3pPr>
            <a:lvl4pPr>
              <a:lnSpc>
                <a:spcPts val="1900"/>
              </a:lnSpc>
              <a:defRPr sz="1800"/>
            </a:lvl4pPr>
            <a:lvl5pPr>
              <a:lnSpc>
                <a:spcPts val="1900"/>
              </a:lnSpc>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a:extLst>
              <a:ext uri="{FF2B5EF4-FFF2-40B4-BE49-F238E27FC236}">
                <a16:creationId xmlns:a16="http://schemas.microsoft.com/office/drawing/2014/main" id="{E0299C66-96F4-78D6-A62C-38668D590AEB}"/>
              </a:ext>
              <a:ext uri="{C183D7F6-B498-43B3-948B-1728B52AA6E4}">
                <adec:decorative xmlns:adec="http://schemas.microsoft.com/office/drawing/2017/decorative" val="1"/>
              </a:ext>
            </a:extLst>
          </p:cNvPr>
          <p:cNvSpPr/>
          <p:nvPr userDrawn="1"/>
        </p:nvSpPr>
        <p:spPr>
          <a:xfrm>
            <a:off x="0" y="6226629"/>
            <a:ext cx="12192000" cy="631371"/>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EC2A6D20-3BBC-4875-E1DD-C75389BF2676}"/>
              </a:ext>
              <a:ext uri="{C183D7F6-B498-43B3-948B-1728B52AA6E4}">
                <adec:decorative xmlns:adec="http://schemas.microsoft.com/office/drawing/2017/decorative" val="1"/>
              </a:ext>
            </a:extLst>
          </p:cNvPr>
          <p:cNvCxnSpPr>
            <a:cxnSpLocks/>
          </p:cNvCxnSpPr>
          <p:nvPr userDrawn="1"/>
        </p:nvCxnSpPr>
        <p:spPr>
          <a:xfrm>
            <a:off x="0" y="6226629"/>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Date Placeholder 3">
            <a:extLst>
              <a:ext uri="{FF2B5EF4-FFF2-40B4-BE49-F238E27FC236}">
                <a16:creationId xmlns:a16="http://schemas.microsoft.com/office/drawing/2014/main" id="{0375AD72-FEF2-7BD7-B33E-DE98FDD651EC}"/>
              </a:ext>
            </a:extLst>
          </p:cNvPr>
          <p:cNvSpPr>
            <a:spLocks noGrp="1"/>
          </p:cNvSpPr>
          <p:nvPr>
            <p:ph type="dt" sz="half" idx="2"/>
          </p:nvPr>
        </p:nvSpPr>
        <p:spPr>
          <a:xfrm>
            <a:off x="10011833" y="6226628"/>
            <a:ext cx="1560304" cy="631372"/>
          </a:xfrm>
          <a:prstGeom prst="rect">
            <a:avLst/>
          </a:prstGeom>
        </p:spPr>
        <p:txBody>
          <a:bodyPr vert="horz" lIns="91440" tIns="91440" rIns="91440" bIns="45720" rtlCol="0" anchor="ctr"/>
          <a:lstStyle>
            <a:lvl1pPr algn="ctr">
              <a:defRPr sz="1800">
                <a:solidFill>
                  <a:schemeClr val="tx1"/>
                </a:solidFill>
                <a:latin typeface="+mj-lt"/>
              </a:defRPr>
            </a:lvl1pPr>
          </a:lstStyle>
          <a:p>
            <a:fld id="{72B8B865-6043-45BC-B48D-1676CB43D17A}" type="datetime1">
              <a:rPr lang="en-US" smtClean="0"/>
              <a:pPr/>
              <a:t>5/9/2024</a:t>
            </a:fld>
            <a:endParaRPr lang="en-US" dirty="0"/>
          </a:p>
        </p:txBody>
      </p:sp>
      <p:pic>
        <p:nvPicPr>
          <p:cNvPr id="17" name="Graphic 16">
            <a:extLst>
              <a:ext uri="{FF2B5EF4-FFF2-40B4-BE49-F238E27FC236}">
                <a16:creationId xmlns:a16="http://schemas.microsoft.com/office/drawing/2014/main" id="{45C69E5E-6C22-57DA-0C62-9C6B3203222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542011" y="6405154"/>
            <a:ext cx="274320" cy="274320"/>
          </a:xfrm>
          <a:prstGeom prst="rect">
            <a:avLst/>
          </a:prstGeom>
        </p:spPr>
      </p:pic>
      <p:pic>
        <p:nvPicPr>
          <p:cNvPr id="18" name="Graphic 17">
            <a:extLst>
              <a:ext uri="{FF2B5EF4-FFF2-40B4-BE49-F238E27FC236}">
                <a16:creationId xmlns:a16="http://schemas.microsoft.com/office/drawing/2014/main" id="{34542827-11B9-15CF-AB8E-86115BEF9FA8}"/>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9168948" y="6405154"/>
            <a:ext cx="274320" cy="274320"/>
          </a:xfrm>
          <a:prstGeom prst="rect">
            <a:avLst/>
          </a:prstGeom>
        </p:spPr>
      </p:pic>
      <p:pic>
        <p:nvPicPr>
          <p:cNvPr id="19" name="Graphic 18">
            <a:extLst>
              <a:ext uri="{FF2B5EF4-FFF2-40B4-BE49-F238E27FC236}">
                <a16:creationId xmlns:a16="http://schemas.microsoft.com/office/drawing/2014/main" id="{BEF1536F-20D9-1950-220E-4E6B881E9E50}"/>
              </a:ext>
              <a:ext uri="{C183D7F6-B498-43B3-948B-1728B52AA6E4}">
                <adec:decorative xmlns:adec="http://schemas.microsoft.com/office/drawing/2017/decorative" val="1"/>
              </a:ext>
            </a:extLst>
          </p:cNvPr>
          <p:cNvPicPr>
            <a:picLocks noChangeAspect="1"/>
          </p:cNvPicPr>
          <p:nvPr userDrawn="1"/>
        </p:nvPicPr>
        <p:blipFill rotWithShape="1">
          <a:blip r:embed="rId6" cstate="hqprint">
            <a:extLst>
              <a:ext uri="{28A0092B-C50C-407E-A947-70E740481C1C}">
                <a14:useLocalDpi xmlns:a14="http://schemas.microsoft.com/office/drawing/2010/main"/>
              </a:ext>
              <a:ext uri="{96DAC541-7B7A-43D3-8B79-37D633B846F1}">
                <asvg:svgBlip xmlns:asvg="http://schemas.microsoft.com/office/drawing/2016/SVG/main" r:embed="rId7"/>
              </a:ext>
            </a:extLst>
          </a:blip>
          <a:srcRect l="13558" t="13558" r="13558" b="13558"/>
          <a:stretch/>
        </p:blipFill>
        <p:spPr>
          <a:xfrm>
            <a:off x="8795884" y="6405154"/>
            <a:ext cx="274320" cy="274320"/>
          </a:xfrm>
          <a:prstGeom prst="rect">
            <a:avLst/>
          </a:prstGeom>
        </p:spPr>
      </p:pic>
      <p:sp>
        <p:nvSpPr>
          <p:cNvPr id="20" name="Slide Number Placeholder 5">
            <a:extLst>
              <a:ext uri="{FF2B5EF4-FFF2-40B4-BE49-F238E27FC236}">
                <a16:creationId xmlns:a16="http://schemas.microsoft.com/office/drawing/2014/main" id="{F8E904D7-AB01-FD2A-6191-37814CBD0829}"/>
              </a:ext>
            </a:extLst>
          </p:cNvPr>
          <p:cNvSpPr>
            <a:spLocks noGrp="1"/>
          </p:cNvSpPr>
          <p:nvPr>
            <p:ph type="sldNum" sz="quarter" idx="4"/>
          </p:nvPr>
        </p:nvSpPr>
        <p:spPr>
          <a:xfrm>
            <a:off x="11572137" y="6226628"/>
            <a:ext cx="630748" cy="631372"/>
          </a:xfrm>
          <a:prstGeom prst="rect">
            <a:avLst/>
          </a:prstGeom>
        </p:spPr>
        <p:txBody>
          <a:bodyPr vert="horz" lIns="91440" tIns="91440" rIns="91440" bIns="45720" rtlCol="0" anchor="ctr"/>
          <a:lstStyle>
            <a:lvl1pPr algn="ctr">
              <a:defRPr lang="en-US" sz="1800" smtClean="0">
                <a:solidFill>
                  <a:schemeClr val="tx1"/>
                </a:solidFill>
                <a:latin typeface="+mj-lt"/>
              </a:defRPr>
            </a:lvl1pPr>
          </a:lstStyle>
          <a:p>
            <a:fld id="{294A09A9-5501-47C1-A89A-A340965A2BE2}" type="slidenum">
              <a:rPr lang="en-US" smtClean="0"/>
              <a:pPr/>
              <a:t>‹#›</a:t>
            </a:fld>
            <a:endParaRPr lang="en-US" dirty="0"/>
          </a:p>
        </p:txBody>
      </p:sp>
      <p:sp>
        <p:nvSpPr>
          <p:cNvPr id="21" name="Rectangle 20">
            <a:extLst>
              <a:ext uri="{FF2B5EF4-FFF2-40B4-BE49-F238E27FC236}">
                <a16:creationId xmlns:a16="http://schemas.microsoft.com/office/drawing/2014/main" id="{2E5DD3E5-31DE-DE3C-B506-E5AF1EC658CB}"/>
              </a:ext>
              <a:ext uri="{C183D7F6-B498-43B3-948B-1728B52AA6E4}">
                <adec:decorative xmlns:adec="http://schemas.microsoft.com/office/drawing/2017/decorative" val="1"/>
              </a:ext>
            </a:extLst>
          </p:cNvPr>
          <p:cNvSpPr/>
          <p:nvPr userDrawn="1"/>
        </p:nvSpPr>
        <p:spPr>
          <a:xfrm>
            <a:off x="381001" y="6352731"/>
            <a:ext cx="1306286" cy="397329"/>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1800" b="1" dirty="0">
                <a:solidFill>
                  <a:schemeClr val="tx1"/>
                </a:solidFill>
                <a:latin typeface="+mn-lt"/>
              </a:rPr>
              <a:t>START</a:t>
            </a:r>
            <a:endParaRPr lang="en-US" b="1" dirty="0">
              <a:solidFill>
                <a:schemeClr val="tx1"/>
              </a:solidFill>
              <a:latin typeface="+mn-lt"/>
            </a:endParaRPr>
          </a:p>
        </p:txBody>
      </p:sp>
    </p:spTree>
    <p:extLst>
      <p:ext uri="{BB962C8B-B14F-4D97-AF65-F5344CB8AC3E}">
        <p14:creationId xmlns:p14="http://schemas.microsoft.com/office/powerpoint/2010/main" val="36305989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grpSp>
        <p:nvGrpSpPr>
          <p:cNvPr id="8" name="Graphic 4">
            <a:extLst>
              <a:ext uri="{FF2B5EF4-FFF2-40B4-BE49-F238E27FC236}">
                <a16:creationId xmlns:a16="http://schemas.microsoft.com/office/drawing/2014/main" id="{5C92998A-0580-8711-F2CD-BA025D3B492D}"/>
              </a:ext>
              <a:ext uri="{C183D7F6-B498-43B3-948B-1728B52AA6E4}">
                <adec:decorative xmlns:adec="http://schemas.microsoft.com/office/drawing/2017/decorative" val="1"/>
              </a:ext>
            </a:extLst>
          </p:cNvPr>
          <p:cNvGrpSpPr/>
          <p:nvPr/>
        </p:nvGrpSpPr>
        <p:grpSpPr>
          <a:xfrm>
            <a:off x="9573457" y="3490004"/>
            <a:ext cx="2760781" cy="2636487"/>
            <a:chOff x="9757762" y="3673334"/>
            <a:chExt cx="2760781" cy="2636487"/>
          </a:xfrm>
          <a:solidFill>
            <a:schemeClr val="bg1">
              <a:alpha val="50000"/>
            </a:schemeClr>
          </a:solidFill>
        </p:grpSpPr>
        <p:sp>
          <p:nvSpPr>
            <p:cNvPr id="9" name="Freeform: Shape 8">
              <a:extLst>
                <a:ext uri="{FF2B5EF4-FFF2-40B4-BE49-F238E27FC236}">
                  <a16:creationId xmlns:a16="http://schemas.microsoft.com/office/drawing/2014/main" id="{309E8E44-AD09-0DCB-79DA-F363143EB715}"/>
                </a:ext>
              </a:extLst>
            </p:cNvPr>
            <p:cNvSpPr/>
            <p:nvPr/>
          </p:nvSpPr>
          <p:spPr>
            <a:xfrm>
              <a:off x="9757762" y="3673334"/>
              <a:ext cx="503603" cy="503601"/>
            </a:xfrm>
            <a:custGeom>
              <a:avLst/>
              <a:gdLst>
                <a:gd name="connsiteX0" fmla="*/ 503604 w 503603"/>
                <a:gd name="connsiteY0" fmla="*/ 251801 h 503601"/>
                <a:gd name="connsiteX1" fmla="*/ 251802 w 503603"/>
                <a:gd name="connsiteY1" fmla="*/ 503602 h 503601"/>
                <a:gd name="connsiteX2" fmla="*/ 0 w 503603"/>
                <a:gd name="connsiteY2" fmla="*/ 251801 h 503601"/>
                <a:gd name="connsiteX3" fmla="*/ 251802 w 503603"/>
                <a:gd name="connsiteY3" fmla="*/ 0 h 503601"/>
                <a:gd name="connsiteX4" fmla="*/ 503604 w 503603"/>
                <a:gd name="connsiteY4" fmla="*/ 251801 h 503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603" h="503601">
                  <a:moveTo>
                    <a:pt x="503604" y="251801"/>
                  </a:moveTo>
                  <a:cubicBezTo>
                    <a:pt x="503604" y="390867"/>
                    <a:pt x="390868" y="503602"/>
                    <a:pt x="251802" y="503602"/>
                  </a:cubicBezTo>
                  <a:cubicBezTo>
                    <a:pt x="112736" y="503602"/>
                    <a:pt x="0" y="390867"/>
                    <a:pt x="0" y="251801"/>
                  </a:cubicBezTo>
                  <a:cubicBezTo>
                    <a:pt x="0" y="112735"/>
                    <a:pt x="112736" y="0"/>
                    <a:pt x="251802" y="0"/>
                  </a:cubicBezTo>
                  <a:cubicBezTo>
                    <a:pt x="390868" y="0"/>
                    <a:pt x="503604" y="112735"/>
                    <a:pt x="503604" y="251801"/>
                  </a:cubicBezTo>
                  <a:close/>
                </a:path>
              </a:pathLst>
            </a:custGeom>
            <a:solidFill>
              <a:schemeClr val="bg1">
                <a:alpha val="50000"/>
              </a:schemeClr>
            </a:solidFill>
            <a:ln w="136180" cap="flat">
              <a:noFill/>
              <a:prstDash val="solid"/>
              <a:miter/>
            </a:ln>
          </p:spPr>
          <p:txBody>
            <a:bodyPr rtlCol="0" anchor="ctr"/>
            <a:lstStyle/>
            <a:p>
              <a:endParaRPr lang="en-US" dirty="0"/>
            </a:p>
          </p:txBody>
        </p:sp>
        <p:sp>
          <p:nvSpPr>
            <p:cNvPr id="10" name="Freeform: Shape 9">
              <a:extLst>
                <a:ext uri="{FF2B5EF4-FFF2-40B4-BE49-F238E27FC236}">
                  <a16:creationId xmlns:a16="http://schemas.microsoft.com/office/drawing/2014/main" id="{F0C32798-3973-1B39-EA92-336F776B7AA7}"/>
                </a:ext>
              </a:extLst>
            </p:cNvPr>
            <p:cNvSpPr/>
            <p:nvPr/>
          </p:nvSpPr>
          <p:spPr>
            <a:xfrm>
              <a:off x="10777316" y="3673334"/>
              <a:ext cx="503603" cy="503601"/>
            </a:xfrm>
            <a:custGeom>
              <a:avLst/>
              <a:gdLst>
                <a:gd name="connsiteX0" fmla="*/ 503604 w 503603"/>
                <a:gd name="connsiteY0" fmla="*/ 251801 h 503601"/>
                <a:gd name="connsiteX1" fmla="*/ 251802 w 503603"/>
                <a:gd name="connsiteY1" fmla="*/ 503602 h 503601"/>
                <a:gd name="connsiteX2" fmla="*/ 0 w 503603"/>
                <a:gd name="connsiteY2" fmla="*/ 251801 h 503601"/>
                <a:gd name="connsiteX3" fmla="*/ 251802 w 503603"/>
                <a:gd name="connsiteY3" fmla="*/ 0 h 503601"/>
                <a:gd name="connsiteX4" fmla="*/ 503604 w 503603"/>
                <a:gd name="connsiteY4" fmla="*/ 251801 h 503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603" h="503601">
                  <a:moveTo>
                    <a:pt x="503604" y="251801"/>
                  </a:moveTo>
                  <a:cubicBezTo>
                    <a:pt x="503604" y="390867"/>
                    <a:pt x="390868" y="503602"/>
                    <a:pt x="251802" y="503602"/>
                  </a:cubicBezTo>
                  <a:cubicBezTo>
                    <a:pt x="112735" y="503602"/>
                    <a:pt x="0" y="390867"/>
                    <a:pt x="0" y="251801"/>
                  </a:cubicBezTo>
                  <a:cubicBezTo>
                    <a:pt x="0" y="112735"/>
                    <a:pt x="112735" y="0"/>
                    <a:pt x="251802" y="0"/>
                  </a:cubicBezTo>
                  <a:cubicBezTo>
                    <a:pt x="390868" y="0"/>
                    <a:pt x="503604" y="112735"/>
                    <a:pt x="503604" y="251801"/>
                  </a:cubicBezTo>
                  <a:close/>
                </a:path>
              </a:pathLst>
            </a:custGeom>
            <a:solidFill>
              <a:schemeClr val="bg1">
                <a:alpha val="50000"/>
              </a:schemeClr>
            </a:solidFill>
            <a:ln w="136180" cap="flat">
              <a:noFill/>
              <a:prstDash val="solid"/>
              <a:miter/>
            </a:ln>
          </p:spPr>
          <p:txBody>
            <a:bodyPr rtlCol="0" anchor="ctr"/>
            <a:lstStyle/>
            <a:p>
              <a:endParaRPr lang="en-US" dirty="0"/>
            </a:p>
          </p:txBody>
        </p:sp>
        <p:sp>
          <p:nvSpPr>
            <p:cNvPr id="11" name="Freeform: Shape 10">
              <a:extLst>
                <a:ext uri="{FF2B5EF4-FFF2-40B4-BE49-F238E27FC236}">
                  <a16:creationId xmlns:a16="http://schemas.microsoft.com/office/drawing/2014/main" id="{6F2D963B-D621-02DD-1619-684F4DC91490}"/>
                </a:ext>
              </a:extLst>
            </p:cNvPr>
            <p:cNvSpPr/>
            <p:nvPr/>
          </p:nvSpPr>
          <p:spPr>
            <a:xfrm>
              <a:off x="11796885" y="3673334"/>
              <a:ext cx="503603" cy="503601"/>
            </a:xfrm>
            <a:custGeom>
              <a:avLst/>
              <a:gdLst>
                <a:gd name="connsiteX0" fmla="*/ 503604 w 503603"/>
                <a:gd name="connsiteY0" fmla="*/ 251801 h 503601"/>
                <a:gd name="connsiteX1" fmla="*/ 251802 w 503603"/>
                <a:gd name="connsiteY1" fmla="*/ 503602 h 503601"/>
                <a:gd name="connsiteX2" fmla="*/ 0 w 503603"/>
                <a:gd name="connsiteY2" fmla="*/ 251801 h 503601"/>
                <a:gd name="connsiteX3" fmla="*/ 251802 w 503603"/>
                <a:gd name="connsiteY3" fmla="*/ 0 h 503601"/>
                <a:gd name="connsiteX4" fmla="*/ 503604 w 503603"/>
                <a:gd name="connsiteY4" fmla="*/ 251801 h 503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603" h="503601">
                  <a:moveTo>
                    <a:pt x="503604" y="251801"/>
                  </a:moveTo>
                  <a:cubicBezTo>
                    <a:pt x="503604" y="390867"/>
                    <a:pt x="390868" y="503602"/>
                    <a:pt x="251802" y="503602"/>
                  </a:cubicBezTo>
                  <a:cubicBezTo>
                    <a:pt x="112736" y="503602"/>
                    <a:pt x="0" y="390867"/>
                    <a:pt x="0" y="251801"/>
                  </a:cubicBezTo>
                  <a:cubicBezTo>
                    <a:pt x="0" y="112735"/>
                    <a:pt x="112736" y="0"/>
                    <a:pt x="251802" y="0"/>
                  </a:cubicBezTo>
                  <a:cubicBezTo>
                    <a:pt x="390868" y="0"/>
                    <a:pt x="503604" y="112735"/>
                    <a:pt x="503604" y="251801"/>
                  </a:cubicBezTo>
                  <a:close/>
                </a:path>
              </a:pathLst>
            </a:custGeom>
            <a:solidFill>
              <a:schemeClr val="bg1">
                <a:alpha val="50000"/>
              </a:schemeClr>
            </a:solidFill>
            <a:ln w="136180" cap="flat">
              <a:noFill/>
              <a:prstDash val="solid"/>
              <a:miter/>
            </a:ln>
          </p:spPr>
          <p:txBody>
            <a:bodyPr rtlCol="0" anchor="ctr"/>
            <a:lstStyle/>
            <a:p>
              <a:endParaRPr lang="en-US" dirty="0"/>
            </a:p>
          </p:txBody>
        </p:sp>
        <p:sp>
          <p:nvSpPr>
            <p:cNvPr id="12" name="Freeform: Shape 11">
              <a:extLst>
                <a:ext uri="{FF2B5EF4-FFF2-40B4-BE49-F238E27FC236}">
                  <a16:creationId xmlns:a16="http://schemas.microsoft.com/office/drawing/2014/main" id="{E491E75D-715D-B554-6983-B8D0F0FF7ECE}"/>
                </a:ext>
              </a:extLst>
            </p:cNvPr>
            <p:cNvSpPr/>
            <p:nvPr/>
          </p:nvSpPr>
          <p:spPr>
            <a:xfrm>
              <a:off x="9757762" y="4731130"/>
              <a:ext cx="503603" cy="503601"/>
            </a:xfrm>
            <a:custGeom>
              <a:avLst/>
              <a:gdLst>
                <a:gd name="connsiteX0" fmla="*/ 503604 w 503603"/>
                <a:gd name="connsiteY0" fmla="*/ 251801 h 503601"/>
                <a:gd name="connsiteX1" fmla="*/ 251802 w 503603"/>
                <a:gd name="connsiteY1" fmla="*/ 503602 h 503601"/>
                <a:gd name="connsiteX2" fmla="*/ 0 w 503603"/>
                <a:gd name="connsiteY2" fmla="*/ 251801 h 503601"/>
                <a:gd name="connsiteX3" fmla="*/ 251802 w 503603"/>
                <a:gd name="connsiteY3" fmla="*/ 0 h 503601"/>
                <a:gd name="connsiteX4" fmla="*/ 503604 w 503603"/>
                <a:gd name="connsiteY4" fmla="*/ 251801 h 503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603" h="503601">
                  <a:moveTo>
                    <a:pt x="503604" y="251801"/>
                  </a:moveTo>
                  <a:cubicBezTo>
                    <a:pt x="503604" y="390867"/>
                    <a:pt x="390868" y="503602"/>
                    <a:pt x="251802" y="503602"/>
                  </a:cubicBezTo>
                  <a:cubicBezTo>
                    <a:pt x="112736" y="503602"/>
                    <a:pt x="0" y="390867"/>
                    <a:pt x="0" y="251801"/>
                  </a:cubicBezTo>
                  <a:cubicBezTo>
                    <a:pt x="0" y="112735"/>
                    <a:pt x="112736" y="0"/>
                    <a:pt x="251802" y="0"/>
                  </a:cubicBezTo>
                  <a:cubicBezTo>
                    <a:pt x="390868" y="0"/>
                    <a:pt x="503604" y="112735"/>
                    <a:pt x="503604" y="251801"/>
                  </a:cubicBezTo>
                  <a:close/>
                </a:path>
              </a:pathLst>
            </a:custGeom>
            <a:solidFill>
              <a:schemeClr val="bg1">
                <a:alpha val="50000"/>
              </a:schemeClr>
            </a:solidFill>
            <a:ln w="136180" cap="flat">
              <a:noFill/>
              <a:prstDash val="solid"/>
              <a:miter/>
            </a:ln>
          </p:spPr>
          <p:txBody>
            <a:bodyPr rtlCol="0" anchor="ctr"/>
            <a:lstStyle/>
            <a:p>
              <a:endParaRPr lang="en-US" dirty="0"/>
            </a:p>
          </p:txBody>
        </p:sp>
        <p:sp>
          <p:nvSpPr>
            <p:cNvPr id="13" name="Freeform: Shape 12">
              <a:extLst>
                <a:ext uri="{FF2B5EF4-FFF2-40B4-BE49-F238E27FC236}">
                  <a16:creationId xmlns:a16="http://schemas.microsoft.com/office/drawing/2014/main" id="{80BE3828-09E2-3B37-DAF2-0F1EF6FBB447}"/>
                </a:ext>
              </a:extLst>
            </p:cNvPr>
            <p:cNvSpPr/>
            <p:nvPr/>
          </p:nvSpPr>
          <p:spPr>
            <a:xfrm>
              <a:off x="10777316" y="4731130"/>
              <a:ext cx="503603" cy="503601"/>
            </a:xfrm>
            <a:custGeom>
              <a:avLst/>
              <a:gdLst>
                <a:gd name="connsiteX0" fmla="*/ 503604 w 503603"/>
                <a:gd name="connsiteY0" fmla="*/ 251801 h 503601"/>
                <a:gd name="connsiteX1" fmla="*/ 251802 w 503603"/>
                <a:gd name="connsiteY1" fmla="*/ 503602 h 503601"/>
                <a:gd name="connsiteX2" fmla="*/ 0 w 503603"/>
                <a:gd name="connsiteY2" fmla="*/ 251801 h 503601"/>
                <a:gd name="connsiteX3" fmla="*/ 251802 w 503603"/>
                <a:gd name="connsiteY3" fmla="*/ 0 h 503601"/>
                <a:gd name="connsiteX4" fmla="*/ 503604 w 503603"/>
                <a:gd name="connsiteY4" fmla="*/ 251801 h 503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603" h="503601">
                  <a:moveTo>
                    <a:pt x="503604" y="251801"/>
                  </a:moveTo>
                  <a:cubicBezTo>
                    <a:pt x="503604" y="390867"/>
                    <a:pt x="390868" y="503602"/>
                    <a:pt x="251802" y="503602"/>
                  </a:cubicBezTo>
                  <a:cubicBezTo>
                    <a:pt x="112735" y="503602"/>
                    <a:pt x="0" y="390867"/>
                    <a:pt x="0" y="251801"/>
                  </a:cubicBezTo>
                  <a:cubicBezTo>
                    <a:pt x="0" y="112735"/>
                    <a:pt x="112735" y="0"/>
                    <a:pt x="251802" y="0"/>
                  </a:cubicBezTo>
                  <a:cubicBezTo>
                    <a:pt x="390868" y="0"/>
                    <a:pt x="503604" y="112735"/>
                    <a:pt x="503604" y="251801"/>
                  </a:cubicBezTo>
                  <a:close/>
                </a:path>
              </a:pathLst>
            </a:custGeom>
            <a:solidFill>
              <a:schemeClr val="bg1">
                <a:alpha val="50000"/>
              </a:schemeClr>
            </a:solidFill>
            <a:ln w="136180" cap="flat">
              <a:noFill/>
              <a:prstDash val="solid"/>
              <a:miter/>
            </a:ln>
          </p:spPr>
          <p:txBody>
            <a:bodyPr rtlCol="0" anchor="ctr"/>
            <a:lstStyle/>
            <a:p>
              <a:endParaRPr lang="en-US" dirty="0"/>
            </a:p>
          </p:txBody>
        </p:sp>
        <p:sp>
          <p:nvSpPr>
            <p:cNvPr id="14" name="Freeform: Shape 13">
              <a:extLst>
                <a:ext uri="{FF2B5EF4-FFF2-40B4-BE49-F238E27FC236}">
                  <a16:creationId xmlns:a16="http://schemas.microsoft.com/office/drawing/2014/main" id="{11BD5FBB-6BCD-9E17-CA4C-DA3621F258BF}"/>
                </a:ext>
              </a:extLst>
            </p:cNvPr>
            <p:cNvSpPr/>
            <p:nvPr/>
          </p:nvSpPr>
          <p:spPr>
            <a:xfrm>
              <a:off x="11796885" y="4731130"/>
              <a:ext cx="503603" cy="503601"/>
            </a:xfrm>
            <a:custGeom>
              <a:avLst/>
              <a:gdLst>
                <a:gd name="connsiteX0" fmla="*/ 503604 w 503603"/>
                <a:gd name="connsiteY0" fmla="*/ 251801 h 503601"/>
                <a:gd name="connsiteX1" fmla="*/ 251802 w 503603"/>
                <a:gd name="connsiteY1" fmla="*/ 503602 h 503601"/>
                <a:gd name="connsiteX2" fmla="*/ 0 w 503603"/>
                <a:gd name="connsiteY2" fmla="*/ 251801 h 503601"/>
                <a:gd name="connsiteX3" fmla="*/ 251802 w 503603"/>
                <a:gd name="connsiteY3" fmla="*/ 0 h 503601"/>
                <a:gd name="connsiteX4" fmla="*/ 503604 w 503603"/>
                <a:gd name="connsiteY4" fmla="*/ 251801 h 503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603" h="503601">
                  <a:moveTo>
                    <a:pt x="503604" y="251801"/>
                  </a:moveTo>
                  <a:cubicBezTo>
                    <a:pt x="503604" y="390867"/>
                    <a:pt x="390868" y="503602"/>
                    <a:pt x="251802" y="503602"/>
                  </a:cubicBezTo>
                  <a:cubicBezTo>
                    <a:pt x="112736" y="503602"/>
                    <a:pt x="0" y="390867"/>
                    <a:pt x="0" y="251801"/>
                  </a:cubicBezTo>
                  <a:cubicBezTo>
                    <a:pt x="0" y="112735"/>
                    <a:pt x="112736" y="0"/>
                    <a:pt x="251802" y="0"/>
                  </a:cubicBezTo>
                  <a:cubicBezTo>
                    <a:pt x="390868" y="0"/>
                    <a:pt x="503604" y="112735"/>
                    <a:pt x="503604" y="251801"/>
                  </a:cubicBezTo>
                  <a:close/>
                </a:path>
              </a:pathLst>
            </a:custGeom>
            <a:solidFill>
              <a:schemeClr val="bg1">
                <a:alpha val="50000"/>
              </a:schemeClr>
            </a:solidFill>
            <a:ln w="136180" cap="flat">
              <a:noFill/>
              <a:prstDash val="solid"/>
              <a:miter/>
            </a:ln>
          </p:spPr>
          <p:txBody>
            <a:bodyPr rtlCol="0" anchor="ctr"/>
            <a:lstStyle/>
            <a:p>
              <a:endParaRPr lang="en-US" dirty="0"/>
            </a:p>
          </p:txBody>
        </p:sp>
        <p:sp>
          <p:nvSpPr>
            <p:cNvPr id="20" name="Freeform: Shape 19">
              <a:extLst>
                <a:ext uri="{FF2B5EF4-FFF2-40B4-BE49-F238E27FC236}">
                  <a16:creationId xmlns:a16="http://schemas.microsoft.com/office/drawing/2014/main" id="{64AD5227-34EB-06BB-7D33-8014F2DE4711}"/>
                </a:ext>
              </a:extLst>
            </p:cNvPr>
            <p:cNvSpPr/>
            <p:nvPr/>
          </p:nvSpPr>
          <p:spPr>
            <a:xfrm>
              <a:off x="9757762" y="5788920"/>
              <a:ext cx="503603" cy="503606"/>
            </a:xfrm>
            <a:custGeom>
              <a:avLst/>
              <a:gdLst>
                <a:gd name="connsiteX0" fmla="*/ 0 w 503603"/>
                <a:gd name="connsiteY0" fmla="*/ 251798 h 503606"/>
                <a:gd name="connsiteX1" fmla="*/ 251802 w 503603"/>
                <a:gd name="connsiteY1" fmla="*/ 0 h 503606"/>
                <a:gd name="connsiteX2" fmla="*/ 503604 w 503603"/>
                <a:gd name="connsiteY2" fmla="*/ 251798 h 503606"/>
                <a:gd name="connsiteX3" fmla="*/ 251802 w 503603"/>
                <a:gd name="connsiteY3" fmla="*/ 503606 h 503606"/>
                <a:gd name="connsiteX4" fmla="*/ 0 w 503603"/>
                <a:gd name="connsiteY4" fmla="*/ 251798 h 503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603" h="503606">
                  <a:moveTo>
                    <a:pt x="0" y="251798"/>
                  </a:moveTo>
                  <a:cubicBezTo>
                    <a:pt x="0" y="112736"/>
                    <a:pt x="112737" y="0"/>
                    <a:pt x="251802" y="0"/>
                  </a:cubicBezTo>
                  <a:cubicBezTo>
                    <a:pt x="390867" y="0"/>
                    <a:pt x="503604" y="112736"/>
                    <a:pt x="503604" y="251798"/>
                  </a:cubicBezTo>
                  <a:cubicBezTo>
                    <a:pt x="503604" y="390859"/>
                    <a:pt x="390869" y="503606"/>
                    <a:pt x="251802" y="503606"/>
                  </a:cubicBezTo>
                  <a:cubicBezTo>
                    <a:pt x="112734" y="503606"/>
                    <a:pt x="0" y="390870"/>
                    <a:pt x="0" y="251798"/>
                  </a:cubicBezTo>
                  <a:close/>
                </a:path>
              </a:pathLst>
            </a:custGeom>
            <a:solidFill>
              <a:schemeClr val="bg1">
                <a:alpha val="50000"/>
              </a:schemeClr>
            </a:solidFill>
            <a:ln w="136180" cap="flat">
              <a:noFill/>
              <a:prstDash val="solid"/>
              <a:miter/>
            </a:ln>
          </p:spPr>
          <p:txBody>
            <a:bodyPr rtlCol="0" anchor="ctr"/>
            <a:lstStyle/>
            <a:p>
              <a:endParaRPr lang="en-US" dirty="0"/>
            </a:p>
          </p:txBody>
        </p:sp>
        <p:sp>
          <p:nvSpPr>
            <p:cNvPr id="21" name="Freeform: Shape 20">
              <a:extLst>
                <a:ext uri="{FF2B5EF4-FFF2-40B4-BE49-F238E27FC236}">
                  <a16:creationId xmlns:a16="http://schemas.microsoft.com/office/drawing/2014/main" id="{8A22BFF6-8FC1-1C45-6065-DDBFC3366BC5}"/>
                </a:ext>
              </a:extLst>
            </p:cNvPr>
            <p:cNvSpPr/>
            <p:nvPr/>
          </p:nvSpPr>
          <p:spPr>
            <a:xfrm>
              <a:off x="10777320" y="5788920"/>
              <a:ext cx="503608" cy="503606"/>
            </a:xfrm>
            <a:custGeom>
              <a:avLst/>
              <a:gdLst>
                <a:gd name="connsiteX0" fmla="*/ 0 w 503608"/>
                <a:gd name="connsiteY0" fmla="*/ 251798 h 503606"/>
                <a:gd name="connsiteX1" fmla="*/ 251799 w 503608"/>
                <a:gd name="connsiteY1" fmla="*/ 0 h 503606"/>
                <a:gd name="connsiteX2" fmla="*/ 503608 w 503608"/>
                <a:gd name="connsiteY2" fmla="*/ 251798 h 503606"/>
                <a:gd name="connsiteX3" fmla="*/ 251799 w 503608"/>
                <a:gd name="connsiteY3" fmla="*/ 503606 h 503606"/>
                <a:gd name="connsiteX4" fmla="*/ 0 w 503608"/>
                <a:gd name="connsiteY4" fmla="*/ 251798 h 503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608" h="503606">
                  <a:moveTo>
                    <a:pt x="0" y="251798"/>
                  </a:moveTo>
                  <a:cubicBezTo>
                    <a:pt x="0" y="112736"/>
                    <a:pt x="112737" y="0"/>
                    <a:pt x="251799" y="0"/>
                  </a:cubicBezTo>
                  <a:cubicBezTo>
                    <a:pt x="390872" y="0"/>
                    <a:pt x="503608" y="112736"/>
                    <a:pt x="503608" y="251798"/>
                  </a:cubicBezTo>
                  <a:cubicBezTo>
                    <a:pt x="503608" y="390859"/>
                    <a:pt x="390872" y="503606"/>
                    <a:pt x="251799" y="503606"/>
                  </a:cubicBezTo>
                  <a:cubicBezTo>
                    <a:pt x="112737" y="503606"/>
                    <a:pt x="0" y="390870"/>
                    <a:pt x="0" y="251798"/>
                  </a:cubicBezTo>
                  <a:close/>
                </a:path>
              </a:pathLst>
            </a:custGeom>
            <a:solidFill>
              <a:schemeClr val="bg1">
                <a:alpha val="50000"/>
              </a:schemeClr>
            </a:solidFill>
            <a:ln w="136180" cap="flat">
              <a:noFill/>
              <a:prstDash val="solid"/>
              <a:miter/>
            </a:ln>
          </p:spPr>
          <p:txBody>
            <a:bodyPr rtlCol="0" anchor="ctr"/>
            <a:lstStyle/>
            <a:p>
              <a:endParaRPr lang="en-US" dirty="0"/>
            </a:p>
          </p:txBody>
        </p:sp>
        <p:sp>
          <p:nvSpPr>
            <p:cNvPr id="31" name="Freeform: Shape 30">
              <a:extLst>
                <a:ext uri="{FF2B5EF4-FFF2-40B4-BE49-F238E27FC236}">
                  <a16:creationId xmlns:a16="http://schemas.microsoft.com/office/drawing/2014/main" id="{A146F39A-3BE2-E627-E2A8-097C4BA7329F}"/>
                </a:ext>
              </a:extLst>
            </p:cNvPr>
            <p:cNvSpPr/>
            <p:nvPr/>
          </p:nvSpPr>
          <p:spPr>
            <a:xfrm>
              <a:off x="11796889" y="5788920"/>
              <a:ext cx="503608" cy="503606"/>
            </a:xfrm>
            <a:custGeom>
              <a:avLst/>
              <a:gdLst>
                <a:gd name="connsiteX0" fmla="*/ 0 w 503608"/>
                <a:gd name="connsiteY0" fmla="*/ 251798 h 503606"/>
                <a:gd name="connsiteX1" fmla="*/ 251799 w 503608"/>
                <a:gd name="connsiteY1" fmla="*/ 0 h 503606"/>
                <a:gd name="connsiteX2" fmla="*/ 503608 w 503608"/>
                <a:gd name="connsiteY2" fmla="*/ 251798 h 503606"/>
                <a:gd name="connsiteX3" fmla="*/ 251799 w 503608"/>
                <a:gd name="connsiteY3" fmla="*/ 503606 h 503606"/>
                <a:gd name="connsiteX4" fmla="*/ 0 w 503608"/>
                <a:gd name="connsiteY4" fmla="*/ 251798 h 503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608" h="503606">
                  <a:moveTo>
                    <a:pt x="0" y="251798"/>
                  </a:moveTo>
                  <a:cubicBezTo>
                    <a:pt x="0" y="112736"/>
                    <a:pt x="112737" y="0"/>
                    <a:pt x="251799" y="0"/>
                  </a:cubicBezTo>
                  <a:cubicBezTo>
                    <a:pt x="390872" y="0"/>
                    <a:pt x="503608" y="112736"/>
                    <a:pt x="503608" y="251798"/>
                  </a:cubicBezTo>
                  <a:cubicBezTo>
                    <a:pt x="503608" y="390859"/>
                    <a:pt x="390872" y="503606"/>
                    <a:pt x="251799" y="503606"/>
                  </a:cubicBezTo>
                  <a:cubicBezTo>
                    <a:pt x="112737" y="503606"/>
                    <a:pt x="0" y="390870"/>
                    <a:pt x="0" y="251798"/>
                  </a:cubicBezTo>
                  <a:close/>
                </a:path>
              </a:pathLst>
            </a:custGeom>
            <a:solidFill>
              <a:schemeClr val="bg1">
                <a:alpha val="50000"/>
              </a:schemeClr>
            </a:solidFill>
            <a:ln w="136180" cap="flat">
              <a:noFill/>
              <a:prstDash val="solid"/>
              <a:miter/>
            </a:ln>
          </p:spPr>
          <p:txBody>
            <a:bodyPr rtlCol="0" anchor="ctr"/>
            <a:lstStyle/>
            <a:p>
              <a:endParaRPr lang="en-US" dirty="0"/>
            </a:p>
          </p:txBody>
        </p:sp>
      </p:grpSp>
      <p:grpSp>
        <p:nvGrpSpPr>
          <p:cNvPr id="22" name="Group 21">
            <a:extLst>
              <a:ext uri="{FF2B5EF4-FFF2-40B4-BE49-F238E27FC236}">
                <a16:creationId xmlns:a16="http://schemas.microsoft.com/office/drawing/2014/main" id="{B8722D0A-E5E5-85E8-8A98-85D9705FC408}"/>
              </a:ext>
              <a:ext uri="{C183D7F6-B498-43B3-948B-1728B52AA6E4}">
                <adec:decorative xmlns:adec="http://schemas.microsoft.com/office/drawing/2017/decorative" val="1"/>
              </a:ext>
            </a:extLst>
          </p:cNvPr>
          <p:cNvGrpSpPr/>
          <p:nvPr userDrawn="1"/>
        </p:nvGrpSpPr>
        <p:grpSpPr>
          <a:xfrm>
            <a:off x="381000" y="2282879"/>
            <a:ext cx="4269018" cy="3187700"/>
            <a:chOff x="1698171" y="691024"/>
            <a:chExt cx="4269018" cy="3187700"/>
          </a:xfrm>
        </p:grpSpPr>
        <p:grpSp>
          <p:nvGrpSpPr>
            <p:cNvPr id="23" name="Group 22">
              <a:extLst>
                <a:ext uri="{FF2B5EF4-FFF2-40B4-BE49-F238E27FC236}">
                  <a16:creationId xmlns:a16="http://schemas.microsoft.com/office/drawing/2014/main" id="{B6302B80-DDF6-B2B7-6559-5B19EDC98763}"/>
                </a:ext>
              </a:extLst>
            </p:cNvPr>
            <p:cNvGrpSpPr/>
            <p:nvPr userDrawn="1"/>
          </p:nvGrpSpPr>
          <p:grpSpPr>
            <a:xfrm>
              <a:off x="1698171" y="691024"/>
              <a:ext cx="4269018" cy="3187700"/>
              <a:chOff x="1466850" y="380320"/>
              <a:chExt cx="4493564" cy="3355370"/>
            </a:xfrm>
          </p:grpSpPr>
          <p:sp>
            <p:nvSpPr>
              <p:cNvPr id="28" name="Rectangle 27">
                <a:extLst>
                  <a:ext uri="{FF2B5EF4-FFF2-40B4-BE49-F238E27FC236}">
                    <a16:creationId xmlns:a16="http://schemas.microsoft.com/office/drawing/2014/main" id="{81CCE774-3C05-A473-EC2B-CC0477DD95B7}"/>
                  </a:ext>
                </a:extLst>
              </p:cNvPr>
              <p:cNvSpPr/>
              <p:nvPr userDrawn="1"/>
            </p:nvSpPr>
            <p:spPr>
              <a:xfrm>
                <a:off x="1466850" y="875619"/>
                <a:ext cx="4493564" cy="2860071"/>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F2119DFF-8596-5767-9E16-1F5D2A0890B0}"/>
                  </a:ext>
                </a:extLst>
              </p:cNvPr>
              <p:cNvSpPr/>
              <p:nvPr userDrawn="1"/>
            </p:nvSpPr>
            <p:spPr>
              <a:xfrm>
                <a:off x="1466850" y="380320"/>
                <a:ext cx="4493564" cy="495300"/>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4" name="Group 23">
              <a:extLst>
                <a:ext uri="{FF2B5EF4-FFF2-40B4-BE49-F238E27FC236}">
                  <a16:creationId xmlns:a16="http://schemas.microsoft.com/office/drawing/2014/main" id="{66202FE4-E23F-5D9F-6685-2591771D5E07}"/>
                </a:ext>
              </a:extLst>
            </p:cNvPr>
            <p:cNvGrpSpPr/>
            <p:nvPr userDrawn="1"/>
          </p:nvGrpSpPr>
          <p:grpSpPr>
            <a:xfrm>
              <a:off x="1839686" y="815293"/>
              <a:ext cx="810985" cy="212272"/>
              <a:chOff x="1883229" y="800099"/>
              <a:chExt cx="810985" cy="212272"/>
            </a:xfrm>
          </p:grpSpPr>
          <p:sp>
            <p:nvSpPr>
              <p:cNvPr id="25" name="Oval 24">
                <a:extLst>
                  <a:ext uri="{FF2B5EF4-FFF2-40B4-BE49-F238E27FC236}">
                    <a16:creationId xmlns:a16="http://schemas.microsoft.com/office/drawing/2014/main" id="{F1CC1965-068E-9CDB-3C77-0B37519DC63E}"/>
                  </a:ext>
                </a:extLst>
              </p:cNvPr>
              <p:cNvSpPr/>
              <p:nvPr userDrawn="1"/>
            </p:nvSpPr>
            <p:spPr>
              <a:xfrm>
                <a:off x="1883229" y="800100"/>
                <a:ext cx="212271" cy="212271"/>
              </a:xfrm>
              <a:prstGeom prst="ellipse">
                <a:avLst/>
              </a:prstGeom>
              <a:solidFill>
                <a:schemeClr val="accent4"/>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75490BAC-795F-B586-F7A7-4DFB64162F77}"/>
                  </a:ext>
                </a:extLst>
              </p:cNvPr>
              <p:cNvSpPr/>
              <p:nvPr userDrawn="1"/>
            </p:nvSpPr>
            <p:spPr>
              <a:xfrm>
                <a:off x="2182586" y="800100"/>
                <a:ext cx="212271" cy="212271"/>
              </a:xfrm>
              <a:prstGeom prst="ellipse">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F93C3DAB-2ED3-29C3-4C46-70C1FE5C77D0}"/>
                  </a:ext>
                </a:extLst>
              </p:cNvPr>
              <p:cNvSpPr/>
              <p:nvPr userDrawn="1"/>
            </p:nvSpPr>
            <p:spPr>
              <a:xfrm>
                <a:off x="2481943" y="800099"/>
                <a:ext cx="212271" cy="212271"/>
              </a:xfrm>
              <a:prstGeom prst="ellipse">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30" name="Title 1">
            <a:extLst>
              <a:ext uri="{FF2B5EF4-FFF2-40B4-BE49-F238E27FC236}">
                <a16:creationId xmlns:a16="http://schemas.microsoft.com/office/drawing/2014/main" id="{85C02728-7F58-1ED1-7B84-326CE837DE29}"/>
              </a:ext>
            </a:extLst>
          </p:cNvPr>
          <p:cNvSpPr>
            <a:spLocks noGrp="1"/>
          </p:cNvSpPr>
          <p:nvPr>
            <p:ph type="title" hasCustomPrompt="1"/>
          </p:nvPr>
        </p:nvSpPr>
        <p:spPr>
          <a:xfrm>
            <a:off x="381000" y="3077710"/>
            <a:ext cx="4269017" cy="2109186"/>
          </a:xfrm>
        </p:spPr>
        <p:txBody>
          <a:bodyPr/>
          <a:lstStyle>
            <a:lvl1pPr algn="ctr">
              <a:defRPr sz="3200"/>
            </a:lvl1pPr>
          </a:lstStyle>
          <a:p>
            <a:r>
              <a:rPr lang="en-US" dirty="0"/>
              <a:t>Click to add title</a:t>
            </a:r>
          </a:p>
        </p:txBody>
      </p:sp>
      <p:grpSp>
        <p:nvGrpSpPr>
          <p:cNvPr id="32" name="Group 31">
            <a:extLst>
              <a:ext uri="{FF2B5EF4-FFF2-40B4-BE49-F238E27FC236}">
                <a16:creationId xmlns:a16="http://schemas.microsoft.com/office/drawing/2014/main" id="{723D7900-A764-0B16-7BED-F9EBD836AC98}"/>
              </a:ext>
              <a:ext uri="{C183D7F6-B498-43B3-948B-1728B52AA6E4}">
                <adec:decorative xmlns:adec="http://schemas.microsoft.com/office/drawing/2017/decorative" val="1"/>
              </a:ext>
            </a:extLst>
          </p:cNvPr>
          <p:cNvGrpSpPr/>
          <p:nvPr userDrawn="1"/>
        </p:nvGrpSpPr>
        <p:grpSpPr>
          <a:xfrm>
            <a:off x="4934496" y="731509"/>
            <a:ext cx="6876503" cy="4739070"/>
            <a:chOff x="1698171" y="691024"/>
            <a:chExt cx="6876503" cy="4739070"/>
          </a:xfrm>
        </p:grpSpPr>
        <p:grpSp>
          <p:nvGrpSpPr>
            <p:cNvPr id="33" name="Group 32">
              <a:extLst>
                <a:ext uri="{FF2B5EF4-FFF2-40B4-BE49-F238E27FC236}">
                  <a16:creationId xmlns:a16="http://schemas.microsoft.com/office/drawing/2014/main" id="{C0DAD512-E415-2CBA-7F91-C6B058A5ADBD}"/>
                </a:ext>
              </a:extLst>
            </p:cNvPr>
            <p:cNvGrpSpPr/>
            <p:nvPr userDrawn="1"/>
          </p:nvGrpSpPr>
          <p:grpSpPr>
            <a:xfrm>
              <a:off x="1698171" y="691024"/>
              <a:ext cx="6876503" cy="4739070"/>
              <a:chOff x="1466850" y="380320"/>
              <a:chExt cx="7238199" cy="4988342"/>
            </a:xfrm>
          </p:grpSpPr>
          <p:sp>
            <p:nvSpPr>
              <p:cNvPr id="38" name="Rectangle 37">
                <a:extLst>
                  <a:ext uri="{FF2B5EF4-FFF2-40B4-BE49-F238E27FC236}">
                    <a16:creationId xmlns:a16="http://schemas.microsoft.com/office/drawing/2014/main" id="{921D068B-EDAE-2B09-0C52-3807110CD594}"/>
                  </a:ext>
                </a:extLst>
              </p:cNvPr>
              <p:cNvSpPr/>
              <p:nvPr userDrawn="1"/>
            </p:nvSpPr>
            <p:spPr>
              <a:xfrm>
                <a:off x="1466850" y="875621"/>
                <a:ext cx="7238199" cy="4493041"/>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6825F6B8-7F31-9F6F-6F40-4446D62B0C09}"/>
                  </a:ext>
                </a:extLst>
              </p:cNvPr>
              <p:cNvSpPr/>
              <p:nvPr userDrawn="1"/>
            </p:nvSpPr>
            <p:spPr>
              <a:xfrm>
                <a:off x="1466850" y="380320"/>
                <a:ext cx="7238199" cy="495301"/>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4" name="Group 33">
              <a:extLst>
                <a:ext uri="{FF2B5EF4-FFF2-40B4-BE49-F238E27FC236}">
                  <a16:creationId xmlns:a16="http://schemas.microsoft.com/office/drawing/2014/main" id="{7110B156-7097-18AF-109C-9129C1D27D5C}"/>
                </a:ext>
              </a:extLst>
            </p:cNvPr>
            <p:cNvGrpSpPr/>
            <p:nvPr userDrawn="1"/>
          </p:nvGrpSpPr>
          <p:grpSpPr>
            <a:xfrm>
              <a:off x="1839686" y="815293"/>
              <a:ext cx="810985" cy="212272"/>
              <a:chOff x="1883229" y="800099"/>
              <a:chExt cx="810985" cy="212272"/>
            </a:xfrm>
          </p:grpSpPr>
          <p:sp>
            <p:nvSpPr>
              <p:cNvPr id="35" name="Oval 34">
                <a:extLst>
                  <a:ext uri="{FF2B5EF4-FFF2-40B4-BE49-F238E27FC236}">
                    <a16:creationId xmlns:a16="http://schemas.microsoft.com/office/drawing/2014/main" id="{868629EE-2788-3490-B87C-FE2A00069885}"/>
                  </a:ext>
                </a:extLst>
              </p:cNvPr>
              <p:cNvSpPr/>
              <p:nvPr userDrawn="1"/>
            </p:nvSpPr>
            <p:spPr>
              <a:xfrm>
                <a:off x="1883229" y="800100"/>
                <a:ext cx="212271" cy="212271"/>
              </a:xfrm>
              <a:prstGeom prst="ellipse">
                <a:avLst/>
              </a:prstGeom>
              <a:solidFill>
                <a:schemeClr val="accent4"/>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Oval 35">
                <a:extLst>
                  <a:ext uri="{FF2B5EF4-FFF2-40B4-BE49-F238E27FC236}">
                    <a16:creationId xmlns:a16="http://schemas.microsoft.com/office/drawing/2014/main" id="{BD13927A-0814-22EA-70B1-CD822828F18E}"/>
                  </a:ext>
                </a:extLst>
              </p:cNvPr>
              <p:cNvSpPr/>
              <p:nvPr userDrawn="1"/>
            </p:nvSpPr>
            <p:spPr>
              <a:xfrm>
                <a:off x="2182586" y="800100"/>
                <a:ext cx="212271" cy="212271"/>
              </a:xfrm>
              <a:prstGeom prst="ellipse">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Oval 36">
                <a:extLst>
                  <a:ext uri="{FF2B5EF4-FFF2-40B4-BE49-F238E27FC236}">
                    <a16:creationId xmlns:a16="http://schemas.microsoft.com/office/drawing/2014/main" id="{7BEDD65C-96D1-E6E2-62CE-14973E1DB1B4}"/>
                  </a:ext>
                </a:extLst>
              </p:cNvPr>
              <p:cNvSpPr/>
              <p:nvPr userDrawn="1"/>
            </p:nvSpPr>
            <p:spPr>
              <a:xfrm>
                <a:off x="2481943" y="800099"/>
                <a:ext cx="212271" cy="212271"/>
              </a:xfrm>
              <a:prstGeom prst="ellipse">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4" name="Table Placeholder 3">
            <a:extLst>
              <a:ext uri="{FF2B5EF4-FFF2-40B4-BE49-F238E27FC236}">
                <a16:creationId xmlns:a16="http://schemas.microsoft.com/office/drawing/2014/main" id="{18AADC3C-8146-4144-3ABA-28E1B1F4AADD}"/>
              </a:ext>
            </a:extLst>
          </p:cNvPr>
          <p:cNvSpPr>
            <a:spLocks noGrp="1"/>
          </p:cNvSpPr>
          <p:nvPr>
            <p:ph type="tbl" sz="quarter" idx="10"/>
          </p:nvPr>
        </p:nvSpPr>
        <p:spPr>
          <a:xfrm>
            <a:off x="4934493" y="1202058"/>
            <a:ext cx="6876504" cy="4270248"/>
          </a:xfrm>
        </p:spPr>
        <p:txBody>
          <a:bodyPr/>
          <a:lstStyle/>
          <a:p>
            <a:r>
              <a:rPr lang="en-US"/>
              <a:t>Click icon to add table</a:t>
            </a:r>
            <a:endParaRPr lang="en-US" dirty="0"/>
          </a:p>
        </p:txBody>
      </p:sp>
      <p:pic>
        <p:nvPicPr>
          <p:cNvPr id="6" name="Graphic 5">
            <a:extLst>
              <a:ext uri="{FF2B5EF4-FFF2-40B4-BE49-F238E27FC236}">
                <a16:creationId xmlns:a16="http://schemas.microsoft.com/office/drawing/2014/main" id="{C6DD2ED3-A6F4-FD7E-59F8-1FAE8FBBAC17}"/>
              </a:ext>
              <a:ext uri="{C183D7F6-B498-43B3-948B-1728B52AA6E4}">
                <adec:decorative xmlns:adec="http://schemas.microsoft.com/office/drawing/2017/decorative" val="1"/>
              </a:ext>
            </a:extLst>
          </p:cNvPr>
          <p:cNvPicPr>
            <a:picLocks noChangeAspect="1"/>
          </p:cNvPicPr>
          <p:nvPr userDrawn="1"/>
        </p:nvPicPr>
        <p:blipFill rotWithShape="1">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r="15256"/>
          <a:stretch/>
        </p:blipFill>
        <p:spPr>
          <a:xfrm rot="16200000">
            <a:off x="1495710" y="-1028662"/>
            <a:ext cx="2029124" cy="4086444"/>
          </a:xfrm>
          <a:prstGeom prst="rect">
            <a:avLst/>
          </a:prstGeom>
        </p:spPr>
      </p:pic>
      <p:sp>
        <p:nvSpPr>
          <p:cNvPr id="40" name="Rectangle 39">
            <a:extLst>
              <a:ext uri="{FF2B5EF4-FFF2-40B4-BE49-F238E27FC236}">
                <a16:creationId xmlns:a16="http://schemas.microsoft.com/office/drawing/2014/main" id="{8D3D389B-1A71-78E3-E524-47DEFE36F4F5}"/>
              </a:ext>
              <a:ext uri="{C183D7F6-B498-43B3-948B-1728B52AA6E4}">
                <adec:decorative xmlns:adec="http://schemas.microsoft.com/office/drawing/2017/decorative" val="1"/>
              </a:ext>
            </a:extLst>
          </p:cNvPr>
          <p:cNvSpPr/>
          <p:nvPr userDrawn="1"/>
        </p:nvSpPr>
        <p:spPr>
          <a:xfrm>
            <a:off x="0" y="6226629"/>
            <a:ext cx="12192000" cy="631371"/>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1" name="Straight Connector 40">
            <a:extLst>
              <a:ext uri="{FF2B5EF4-FFF2-40B4-BE49-F238E27FC236}">
                <a16:creationId xmlns:a16="http://schemas.microsoft.com/office/drawing/2014/main" id="{63E7AF89-C0F4-4BB7-8B68-933CBF0B3839}"/>
              </a:ext>
              <a:ext uri="{C183D7F6-B498-43B3-948B-1728B52AA6E4}">
                <adec:decorative xmlns:adec="http://schemas.microsoft.com/office/drawing/2017/decorative" val="1"/>
              </a:ext>
            </a:extLst>
          </p:cNvPr>
          <p:cNvCxnSpPr>
            <a:cxnSpLocks/>
          </p:cNvCxnSpPr>
          <p:nvPr userDrawn="1"/>
        </p:nvCxnSpPr>
        <p:spPr>
          <a:xfrm>
            <a:off x="0" y="6226629"/>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Date Placeholder 3">
            <a:extLst>
              <a:ext uri="{FF2B5EF4-FFF2-40B4-BE49-F238E27FC236}">
                <a16:creationId xmlns:a16="http://schemas.microsoft.com/office/drawing/2014/main" id="{17933C8A-8E9F-F250-DAB7-5B1C82537C7F}"/>
              </a:ext>
            </a:extLst>
          </p:cNvPr>
          <p:cNvSpPr>
            <a:spLocks noGrp="1"/>
          </p:cNvSpPr>
          <p:nvPr>
            <p:ph type="dt" sz="half" idx="2"/>
          </p:nvPr>
        </p:nvSpPr>
        <p:spPr>
          <a:xfrm>
            <a:off x="10011833" y="6226628"/>
            <a:ext cx="1560304" cy="631372"/>
          </a:xfrm>
          <a:prstGeom prst="rect">
            <a:avLst/>
          </a:prstGeom>
        </p:spPr>
        <p:txBody>
          <a:bodyPr vert="horz" lIns="91440" tIns="91440" rIns="91440" bIns="45720" rtlCol="0" anchor="ctr"/>
          <a:lstStyle>
            <a:lvl1pPr algn="ctr">
              <a:defRPr sz="1800">
                <a:solidFill>
                  <a:schemeClr val="tx1"/>
                </a:solidFill>
                <a:latin typeface="+mj-lt"/>
              </a:defRPr>
            </a:lvl1pPr>
          </a:lstStyle>
          <a:p>
            <a:fld id="{72B8B865-6043-45BC-B48D-1676CB43D17A}" type="datetime1">
              <a:rPr lang="en-US" smtClean="0"/>
              <a:pPr/>
              <a:t>5/9/2024</a:t>
            </a:fld>
            <a:endParaRPr lang="en-US" dirty="0"/>
          </a:p>
        </p:txBody>
      </p:sp>
      <p:pic>
        <p:nvPicPr>
          <p:cNvPr id="43" name="Graphic 42">
            <a:extLst>
              <a:ext uri="{FF2B5EF4-FFF2-40B4-BE49-F238E27FC236}">
                <a16:creationId xmlns:a16="http://schemas.microsoft.com/office/drawing/2014/main" id="{824FC607-995F-898A-B4E2-47161383123B}"/>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542011" y="6405154"/>
            <a:ext cx="274320" cy="274320"/>
          </a:xfrm>
          <a:prstGeom prst="rect">
            <a:avLst/>
          </a:prstGeom>
        </p:spPr>
      </p:pic>
      <p:pic>
        <p:nvPicPr>
          <p:cNvPr id="44" name="Graphic 43">
            <a:extLst>
              <a:ext uri="{FF2B5EF4-FFF2-40B4-BE49-F238E27FC236}">
                <a16:creationId xmlns:a16="http://schemas.microsoft.com/office/drawing/2014/main" id="{2D6615CA-D60B-84EA-CBF6-70186E3CF675}"/>
              </a:ext>
              <a:ext uri="{C183D7F6-B498-43B3-948B-1728B52AA6E4}">
                <adec:decorative xmlns:adec="http://schemas.microsoft.com/office/drawing/2017/decorative" val="1"/>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9168948" y="6405154"/>
            <a:ext cx="274320" cy="274320"/>
          </a:xfrm>
          <a:prstGeom prst="rect">
            <a:avLst/>
          </a:prstGeom>
        </p:spPr>
      </p:pic>
      <p:pic>
        <p:nvPicPr>
          <p:cNvPr id="45" name="Graphic 44">
            <a:extLst>
              <a:ext uri="{FF2B5EF4-FFF2-40B4-BE49-F238E27FC236}">
                <a16:creationId xmlns:a16="http://schemas.microsoft.com/office/drawing/2014/main" id="{88C02DF0-EBE4-4C6F-CE9A-61B39F1F7A18}"/>
              </a:ext>
              <a:ext uri="{C183D7F6-B498-43B3-948B-1728B52AA6E4}">
                <adec:decorative xmlns:adec="http://schemas.microsoft.com/office/drawing/2017/decorative" val="1"/>
              </a:ext>
            </a:extLst>
          </p:cNvPr>
          <p:cNvPicPr>
            <a:picLocks noChangeAspect="1"/>
          </p:cNvPicPr>
          <p:nvPr userDrawn="1"/>
        </p:nvPicPr>
        <p:blipFill rotWithShape="1">
          <a:blip r:embed="rId8" cstate="hqprint">
            <a:extLst>
              <a:ext uri="{28A0092B-C50C-407E-A947-70E740481C1C}">
                <a14:useLocalDpi xmlns:a14="http://schemas.microsoft.com/office/drawing/2010/main"/>
              </a:ext>
              <a:ext uri="{96DAC541-7B7A-43D3-8B79-37D633B846F1}">
                <asvg:svgBlip xmlns:asvg="http://schemas.microsoft.com/office/drawing/2016/SVG/main" r:embed="rId9"/>
              </a:ext>
            </a:extLst>
          </a:blip>
          <a:srcRect l="13558" t="13558" r="13558" b="13558"/>
          <a:stretch/>
        </p:blipFill>
        <p:spPr>
          <a:xfrm>
            <a:off x="8795884" y="6405154"/>
            <a:ext cx="274320" cy="274320"/>
          </a:xfrm>
          <a:prstGeom prst="rect">
            <a:avLst/>
          </a:prstGeom>
        </p:spPr>
      </p:pic>
      <p:sp>
        <p:nvSpPr>
          <p:cNvPr id="46" name="Slide Number Placeholder 5">
            <a:extLst>
              <a:ext uri="{FF2B5EF4-FFF2-40B4-BE49-F238E27FC236}">
                <a16:creationId xmlns:a16="http://schemas.microsoft.com/office/drawing/2014/main" id="{AFEE4071-4B5B-AFB4-B178-D09387257FA2}"/>
              </a:ext>
            </a:extLst>
          </p:cNvPr>
          <p:cNvSpPr>
            <a:spLocks noGrp="1"/>
          </p:cNvSpPr>
          <p:nvPr>
            <p:ph type="sldNum" sz="quarter" idx="4"/>
          </p:nvPr>
        </p:nvSpPr>
        <p:spPr>
          <a:xfrm>
            <a:off x="11572137" y="6226628"/>
            <a:ext cx="630748" cy="631372"/>
          </a:xfrm>
          <a:prstGeom prst="rect">
            <a:avLst/>
          </a:prstGeom>
        </p:spPr>
        <p:txBody>
          <a:bodyPr vert="horz" lIns="91440" tIns="91440" rIns="91440" bIns="45720" rtlCol="0" anchor="ctr"/>
          <a:lstStyle>
            <a:lvl1pPr algn="ctr">
              <a:defRPr lang="en-US" sz="1800" smtClean="0">
                <a:solidFill>
                  <a:schemeClr val="tx1"/>
                </a:solidFill>
                <a:latin typeface="+mj-lt"/>
              </a:defRPr>
            </a:lvl1pPr>
          </a:lstStyle>
          <a:p>
            <a:fld id="{294A09A9-5501-47C1-A89A-A340965A2BE2}" type="slidenum">
              <a:rPr lang="en-US" smtClean="0"/>
              <a:pPr/>
              <a:t>‹#›</a:t>
            </a:fld>
            <a:endParaRPr lang="en-US" dirty="0"/>
          </a:p>
        </p:txBody>
      </p:sp>
      <p:sp>
        <p:nvSpPr>
          <p:cNvPr id="47" name="Rectangle 46">
            <a:extLst>
              <a:ext uri="{FF2B5EF4-FFF2-40B4-BE49-F238E27FC236}">
                <a16:creationId xmlns:a16="http://schemas.microsoft.com/office/drawing/2014/main" id="{F3023153-9A4E-D9D3-6DE0-2D3EA610BB11}"/>
              </a:ext>
              <a:ext uri="{C183D7F6-B498-43B3-948B-1728B52AA6E4}">
                <adec:decorative xmlns:adec="http://schemas.microsoft.com/office/drawing/2017/decorative" val="1"/>
              </a:ext>
            </a:extLst>
          </p:cNvPr>
          <p:cNvSpPr/>
          <p:nvPr userDrawn="1"/>
        </p:nvSpPr>
        <p:spPr>
          <a:xfrm>
            <a:off x="381001" y="6352731"/>
            <a:ext cx="1306286" cy="397329"/>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1800" b="1" dirty="0">
                <a:solidFill>
                  <a:schemeClr val="tx1"/>
                </a:solidFill>
                <a:latin typeface="+mn-lt"/>
              </a:rPr>
              <a:t>START</a:t>
            </a:r>
            <a:endParaRPr lang="en-US" b="1" dirty="0">
              <a:solidFill>
                <a:schemeClr val="tx1"/>
              </a:solidFill>
              <a:latin typeface="+mn-lt"/>
            </a:endParaRPr>
          </a:p>
        </p:txBody>
      </p:sp>
    </p:spTree>
    <p:extLst>
      <p:ext uri="{BB962C8B-B14F-4D97-AF65-F5344CB8AC3E}">
        <p14:creationId xmlns:p14="http://schemas.microsoft.com/office/powerpoint/2010/main" val="42275210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
    <p:spTree>
      <p:nvGrpSpPr>
        <p:cNvPr id="1" name=""/>
        <p:cNvGrpSpPr/>
        <p:nvPr/>
      </p:nvGrpSpPr>
      <p:grpSpPr>
        <a:xfrm>
          <a:off x="0" y="0"/>
          <a:ext cx="0" cy="0"/>
          <a:chOff x="0" y="0"/>
          <a:chExt cx="0" cy="0"/>
        </a:xfrm>
      </p:grpSpPr>
      <p:sp>
        <p:nvSpPr>
          <p:cNvPr id="61" name="Rectangle: Rounded Corners 60">
            <a:extLst>
              <a:ext uri="{FF2B5EF4-FFF2-40B4-BE49-F238E27FC236}">
                <a16:creationId xmlns:a16="http://schemas.microsoft.com/office/drawing/2014/main" id="{85477807-ECB9-BBC9-E832-2FE89AC328DD}"/>
              </a:ext>
              <a:ext uri="{C183D7F6-B498-43B3-948B-1728B52AA6E4}">
                <adec:decorative xmlns:adec="http://schemas.microsoft.com/office/drawing/2017/decorative" val="1"/>
              </a:ext>
            </a:extLst>
          </p:cNvPr>
          <p:cNvSpPr/>
          <p:nvPr userDrawn="1"/>
        </p:nvSpPr>
        <p:spPr>
          <a:xfrm>
            <a:off x="336550" y="327025"/>
            <a:ext cx="11518900" cy="5561466"/>
          </a:xfrm>
          <a:prstGeom prst="roundRect">
            <a:avLst>
              <a:gd name="adj" fmla="val 1928"/>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964746" y="327023"/>
            <a:ext cx="5931354" cy="5561465"/>
          </a:xfrm>
        </p:spPr>
        <p:txBody>
          <a:bodyPr vert="horz" lIns="91440" tIns="45720" rIns="91440" bIns="45720" rtlCol="0" anchor="ctr">
            <a:noAutofit/>
          </a:bodyPr>
          <a:lstStyle>
            <a:lvl1pPr algn="ctr">
              <a:defRPr lang="en-US" sz="6000" dirty="0"/>
            </a:lvl1pPr>
          </a:lstStyle>
          <a:p>
            <a:pPr lvl="0" algn="ctr"/>
            <a:r>
              <a:rPr lang="en-US" dirty="0"/>
              <a:t>Click to add title</a:t>
            </a:r>
          </a:p>
        </p:txBody>
      </p:sp>
      <p:grpSp>
        <p:nvGrpSpPr>
          <p:cNvPr id="5" name="Group 4">
            <a:extLst>
              <a:ext uri="{FF2B5EF4-FFF2-40B4-BE49-F238E27FC236}">
                <a16:creationId xmlns:a16="http://schemas.microsoft.com/office/drawing/2014/main" id="{FB66CFD9-87C8-0968-9FB0-CF7AE4F612F0}"/>
              </a:ext>
              <a:ext uri="{C183D7F6-B498-43B3-948B-1728B52AA6E4}">
                <adec:decorative xmlns:adec="http://schemas.microsoft.com/office/drawing/2017/decorative" val="1"/>
              </a:ext>
            </a:extLst>
          </p:cNvPr>
          <p:cNvGrpSpPr/>
          <p:nvPr userDrawn="1"/>
        </p:nvGrpSpPr>
        <p:grpSpPr>
          <a:xfrm>
            <a:off x="7575684" y="1200589"/>
            <a:ext cx="3365366" cy="3804114"/>
            <a:chOff x="1698171" y="691024"/>
            <a:chExt cx="3365366" cy="3804114"/>
          </a:xfrm>
        </p:grpSpPr>
        <p:grpSp>
          <p:nvGrpSpPr>
            <p:cNvPr id="7" name="Group 6">
              <a:extLst>
                <a:ext uri="{FF2B5EF4-FFF2-40B4-BE49-F238E27FC236}">
                  <a16:creationId xmlns:a16="http://schemas.microsoft.com/office/drawing/2014/main" id="{5571AD75-22F7-E387-8455-0EE6231C2AA8}"/>
                </a:ext>
              </a:extLst>
            </p:cNvPr>
            <p:cNvGrpSpPr/>
            <p:nvPr userDrawn="1"/>
          </p:nvGrpSpPr>
          <p:grpSpPr>
            <a:xfrm>
              <a:off x="1698171" y="691024"/>
              <a:ext cx="3365366" cy="3804114"/>
              <a:chOff x="1466850" y="380320"/>
              <a:chExt cx="3542380" cy="4004209"/>
            </a:xfrm>
          </p:grpSpPr>
          <p:sp>
            <p:nvSpPr>
              <p:cNvPr id="25" name="Rectangle 24">
                <a:extLst>
                  <a:ext uri="{FF2B5EF4-FFF2-40B4-BE49-F238E27FC236}">
                    <a16:creationId xmlns:a16="http://schemas.microsoft.com/office/drawing/2014/main" id="{14EBD37B-479C-8610-9921-3DD1D3B53203}"/>
                  </a:ext>
                </a:extLst>
              </p:cNvPr>
              <p:cNvSpPr/>
              <p:nvPr userDrawn="1"/>
            </p:nvSpPr>
            <p:spPr>
              <a:xfrm>
                <a:off x="1466850" y="875620"/>
                <a:ext cx="3542380" cy="3508909"/>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EE9DA007-4D12-4E50-8A2A-BFEB557D2755}"/>
                  </a:ext>
                </a:extLst>
              </p:cNvPr>
              <p:cNvSpPr/>
              <p:nvPr userDrawn="1"/>
            </p:nvSpPr>
            <p:spPr>
              <a:xfrm>
                <a:off x="1466850" y="380320"/>
                <a:ext cx="3542380" cy="495301"/>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 name="Group 8">
              <a:extLst>
                <a:ext uri="{FF2B5EF4-FFF2-40B4-BE49-F238E27FC236}">
                  <a16:creationId xmlns:a16="http://schemas.microsoft.com/office/drawing/2014/main" id="{43696F41-7A57-6A71-48E0-57DC0FD1F45D}"/>
                </a:ext>
              </a:extLst>
            </p:cNvPr>
            <p:cNvGrpSpPr/>
            <p:nvPr userDrawn="1"/>
          </p:nvGrpSpPr>
          <p:grpSpPr>
            <a:xfrm>
              <a:off x="1839686" y="815293"/>
              <a:ext cx="810985" cy="212272"/>
              <a:chOff x="1883229" y="800099"/>
              <a:chExt cx="810985" cy="212272"/>
            </a:xfrm>
          </p:grpSpPr>
          <p:sp>
            <p:nvSpPr>
              <p:cNvPr id="10" name="Oval 9">
                <a:extLst>
                  <a:ext uri="{FF2B5EF4-FFF2-40B4-BE49-F238E27FC236}">
                    <a16:creationId xmlns:a16="http://schemas.microsoft.com/office/drawing/2014/main" id="{29B518BB-BA01-734C-8F35-C569614E32EE}"/>
                  </a:ext>
                </a:extLst>
              </p:cNvPr>
              <p:cNvSpPr/>
              <p:nvPr userDrawn="1"/>
            </p:nvSpPr>
            <p:spPr>
              <a:xfrm>
                <a:off x="1883229" y="800100"/>
                <a:ext cx="212271" cy="212271"/>
              </a:xfrm>
              <a:prstGeom prst="ellipse">
                <a:avLst/>
              </a:prstGeom>
              <a:solidFill>
                <a:schemeClr val="accent4"/>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20CA477C-B13C-EF0B-F67F-CF0F4D703D69}"/>
                  </a:ext>
                </a:extLst>
              </p:cNvPr>
              <p:cNvSpPr/>
              <p:nvPr userDrawn="1"/>
            </p:nvSpPr>
            <p:spPr>
              <a:xfrm>
                <a:off x="2182586" y="800100"/>
                <a:ext cx="212271" cy="212271"/>
              </a:xfrm>
              <a:prstGeom prst="ellipse">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5ADDCC6C-0428-0F66-95AF-F34D60323CEB}"/>
                  </a:ext>
                </a:extLst>
              </p:cNvPr>
              <p:cNvSpPr/>
              <p:nvPr userDrawn="1"/>
            </p:nvSpPr>
            <p:spPr>
              <a:xfrm>
                <a:off x="2481943" y="800099"/>
                <a:ext cx="212271" cy="212271"/>
              </a:xfrm>
              <a:prstGeom prst="ellipse">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7717199" y="1788339"/>
            <a:ext cx="3103201" cy="3092539"/>
          </a:xfrm>
        </p:spPr>
        <p:txBody>
          <a:bodyPr tIns="0" bIns="0" anchor="ctr"/>
          <a:lstStyle>
            <a:lvl1pPr marL="342900" indent="-342900">
              <a:lnSpc>
                <a:spcPct val="150000"/>
              </a:lnSpc>
              <a:buFont typeface="Arial" panose="020B0604020202020204" pitchFamily="34" charset="0"/>
              <a:buChar char="•"/>
              <a:defRPr sz="1800"/>
            </a:lvl1pPr>
            <a:lvl2pPr>
              <a:lnSpc>
                <a:spcPct val="150000"/>
              </a:lnSpc>
              <a:defRPr sz="2000"/>
            </a:lvl2pPr>
            <a:lvl3pPr>
              <a:lnSpc>
                <a:spcPct val="150000"/>
              </a:lnSpc>
              <a:defRPr sz="1800"/>
            </a:lvl3pPr>
            <a:lvl4pPr>
              <a:lnSpc>
                <a:spcPct val="150000"/>
              </a:lnSpc>
              <a:defRPr sz="1600"/>
            </a:lvl4pPr>
            <a:lvl5pPr>
              <a:lnSpc>
                <a:spcPct val="150000"/>
              </a:lnSpc>
              <a:defRPr sz="1600"/>
            </a:lvl5pPr>
          </a:lstStyle>
          <a:p>
            <a:pPr lvl="0"/>
            <a:r>
              <a:rPr lang="en-US"/>
              <a:t>Click to edit Master text styles</a:t>
            </a:r>
          </a:p>
        </p:txBody>
      </p:sp>
      <p:sp>
        <p:nvSpPr>
          <p:cNvPr id="4" name="Rectangle 3">
            <a:extLst>
              <a:ext uri="{FF2B5EF4-FFF2-40B4-BE49-F238E27FC236}">
                <a16:creationId xmlns:a16="http://schemas.microsoft.com/office/drawing/2014/main" id="{5B5DDDB5-9047-790A-C8B0-D67E44B72323}"/>
              </a:ext>
              <a:ext uri="{C183D7F6-B498-43B3-948B-1728B52AA6E4}">
                <adec:decorative xmlns:adec="http://schemas.microsoft.com/office/drawing/2017/decorative" val="1"/>
              </a:ext>
            </a:extLst>
          </p:cNvPr>
          <p:cNvSpPr/>
          <p:nvPr userDrawn="1"/>
        </p:nvSpPr>
        <p:spPr>
          <a:xfrm>
            <a:off x="0" y="6226629"/>
            <a:ext cx="12192000" cy="631371"/>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E29A5963-0FEC-D9BF-54CB-A3D6D118AF49}"/>
              </a:ext>
              <a:ext uri="{C183D7F6-B498-43B3-948B-1728B52AA6E4}">
                <adec:decorative xmlns:adec="http://schemas.microsoft.com/office/drawing/2017/decorative" val="1"/>
              </a:ext>
            </a:extLst>
          </p:cNvPr>
          <p:cNvCxnSpPr>
            <a:cxnSpLocks/>
          </p:cNvCxnSpPr>
          <p:nvPr userDrawn="1"/>
        </p:nvCxnSpPr>
        <p:spPr>
          <a:xfrm>
            <a:off x="0" y="6226629"/>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Date Placeholder 3">
            <a:extLst>
              <a:ext uri="{FF2B5EF4-FFF2-40B4-BE49-F238E27FC236}">
                <a16:creationId xmlns:a16="http://schemas.microsoft.com/office/drawing/2014/main" id="{427DBEC2-F0F7-1E8A-EDBA-2EB379509666}"/>
              </a:ext>
            </a:extLst>
          </p:cNvPr>
          <p:cNvSpPr>
            <a:spLocks noGrp="1"/>
          </p:cNvSpPr>
          <p:nvPr>
            <p:ph type="dt" sz="half" idx="2"/>
          </p:nvPr>
        </p:nvSpPr>
        <p:spPr>
          <a:xfrm>
            <a:off x="10011833" y="6226628"/>
            <a:ext cx="1560304" cy="631372"/>
          </a:xfrm>
          <a:prstGeom prst="rect">
            <a:avLst/>
          </a:prstGeom>
        </p:spPr>
        <p:txBody>
          <a:bodyPr vert="horz" lIns="91440" tIns="91440" rIns="91440" bIns="45720" rtlCol="0" anchor="ctr"/>
          <a:lstStyle>
            <a:lvl1pPr algn="ctr">
              <a:defRPr sz="1800">
                <a:solidFill>
                  <a:schemeClr val="tx1"/>
                </a:solidFill>
                <a:latin typeface="+mj-lt"/>
              </a:defRPr>
            </a:lvl1pPr>
          </a:lstStyle>
          <a:p>
            <a:fld id="{72B8B865-6043-45BC-B48D-1676CB43D17A}" type="datetime1">
              <a:rPr lang="en-US" smtClean="0"/>
              <a:pPr/>
              <a:t>5/9/2024</a:t>
            </a:fld>
            <a:endParaRPr lang="en-US" dirty="0"/>
          </a:p>
        </p:txBody>
      </p:sp>
      <p:pic>
        <p:nvPicPr>
          <p:cNvPr id="11" name="Graphic 10">
            <a:extLst>
              <a:ext uri="{FF2B5EF4-FFF2-40B4-BE49-F238E27FC236}">
                <a16:creationId xmlns:a16="http://schemas.microsoft.com/office/drawing/2014/main" id="{3947C04A-7458-C36D-EE89-0C1F41AF32B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542011" y="6405154"/>
            <a:ext cx="274320" cy="274320"/>
          </a:xfrm>
          <a:prstGeom prst="rect">
            <a:avLst/>
          </a:prstGeom>
        </p:spPr>
      </p:pic>
      <p:pic>
        <p:nvPicPr>
          <p:cNvPr id="12" name="Graphic 11">
            <a:extLst>
              <a:ext uri="{FF2B5EF4-FFF2-40B4-BE49-F238E27FC236}">
                <a16:creationId xmlns:a16="http://schemas.microsoft.com/office/drawing/2014/main" id="{CC13B35D-F747-92EE-37C0-27E1CA8B587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9168948" y="6405154"/>
            <a:ext cx="274320" cy="274320"/>
          </a:xfrm>
          <a:prstGeom prst="rect">
            <a:avLst/>
          </a:prstGeom>
        </p:spPr>
      </p:pic>
      <p:pic>
        <p:nvPicPr>
          <p:cNvPr id="13" name="Graphic 12">
            <a:extLst>
              <a:ext uri="{FF2B5EF4-FFF2-40B4-BE49-F238E27FC236}">
                <a16:creationId xmlns:a16="http://schemas.microsoft.com/office/drawing/2014/main" id="{5DD40548-01E2-C4C3-74D5-E53F4A1C3942}"/>
              </a:ext>
              <a:ext uri="{C183D7F6-B498-43B3-948B-1728B52AA6E4}">
                <adec:decorative xmlns:adec="http://schemas.microsoft.com/office/drawing/2017/decorative" val="1"/>
              </a:ext>
            </a:extLst>
          </p:cNvPr>
          <p:cNvPicPr>
            <a:picLocks noChangeAspect="1"/>
          </p:cNvPicPr>
          <p:nvPr userDrawn="1"/>
        </p:nvPicPr>
        <p:blipFill rotWithShape="1">
          <a:blip r:embed="rId6" cstate="hqprint">
            <a:extLst>
              <a:ext uri="{28A0092B-C50C-407E-A947-70E740481C1C}">
                <a14:useLocalDpi xmlns:a14="http://schemas.microsoft.com/office/drawing/2010/main"/>
              </a:ext>
              <a:ext uri="{96DAC541-7B7A-43D3-8B79-37D633B846F1}">
                <asvg:svgBlip xmlns:asvg="http://schemas.microsoft.com/office/drawing/2016/SVG/main" r:embed="rId7"/>
              </a:ext>
            </a:extLst>
          </a:blip>
          <a:srcRect l="13558" t="13558" r="13558" b="13558"/>
          <a:stretch/>
        </p:blipFill>
        <p:spPr>
          <a:xfrm>
            <a:off x="8795884" y="6405154"/>
            <a:ext cx="274320" cy="274320"/>
          </a:xfrm>
          <a:prstGeom prst="rect">
            <a:avLst/>
          </a:prstGeom>
        </p:spPr>
      </p:pic>
      <p:sp>
        <p:nvSpPr>
          <p:cNvPr id="14" name="Slide Number Placeholder 5">
            <a:extLst>
              <a:ext uri="{FF2B5EF4-FFF2-40B4-BE49-F238E27FC236}">
                <a16:creationId xmlns:a16="http://schemas.microsoft.com/office/drawing/2014/main" id="{F021946D-D90D-3F7E-3E92-78C7E120AFF5}"/>
              </a:ext>
            </a:extLst>
          </p:cNvPr>
          <p:cNvSpPr>
            <a:spLocks noGrp="1"/>
          </p:cNvSpPr>
          <p:nvPr>
            <p:ph type="sldNum" sz="quarter" idx="4"/>
          </p:nvPr>
        </p:nvSpPr>
        <p:spPr>
          <a:xfrm>
            <a:off x="11572137" y="6226628"/>
            <a:ext cx="630748" cy="631372"/>
          </a:xfrm>
          <a:prstGeom prst="rect">
            <a:avLst/>
          </a:prstGeom>
        </p:spPr>
        <p:txBody>
          <a:bodyPr vert="horz" lIns="91440" tIns="91440" rIns="91440" bIns="45720" rtlCol="0" anchor="ctr"/>
          <a:lstStyle>
            <a:lvl1pPr algn="ctr">
              <a:defRPr lang="en-US" sz="1800" smtClean="0">
                <a:solidFill>
                  <a:schemeClr val="tx1"/>
                </a:solidFill>
                <a:latin typeface="+mj-lt"/>
              </a:defRPr>
            </a:lvl1pPr>
          </a:lstStyle>
          <a:p>
            <a:fld id="{294A09A9-5501-47C1-A89A-A340965A2BE2}" type="slidenum">
              <a:rPr lang="en-US" smtClean="0"/>
              <a:pPr/>
              <a:t>‹#›</a:t>
            </a:fld>
            <a:endParaRPr lang="en-US" dirty="0"/>
          </a:p>
        </p:txBody>
      </p:sp>
      <p:sp>
        <p:nvSpPr>
          <p:cNvPr id="27" name="Rectangle 26">
            <a:extLst>
              <a:ext uri="{FF2B5EF4-FFF2-40B4-BE49-F238E27FC236}">
                <a16:creationId xmlns:a16="http://schemas.microsoft.com/office/drawing/2014/main" id="{3797D881-DBBF-010E-A63C-99B4B0D412AA}"/>
              </a:ext>
              <a:ext uri="{C183D7F6-B498-43B3-948B-1728B52AA6E4}">
                <adec:decorative xmlns:adec="http://schemas.microsoft.com/office/drawing/2017/decorative" val="1"/>
              </a:ext>
            </a:extLst>
          </p:cNvPr>
          <p:cNvSpPr/>
          <p:nvPr userDrawn="1"/>
        </p:nvSpPr>
        <p:spPr>
          <a:xfrm>
            <a:off x="381001" y="6352731"/>
            <a:ext cx="1306286" cy="397329"/>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1800" b="1" dirty="0">
                <a:solidFill>
                  <a:schemeClr val="tx1"/>
                </a:solidFill>
                <a:latin typeface="+mn-lt"/>
              </a:rPr>
              <a:t>START</a:t>
            </a:r>
            <a:endParaRPr lang="en-US" b="1" dirty="0">
              <a:solidFill>
                <a:schemeClr val="tx1"/>
              </a:solidFill>
              <a:latin typeface="+mn-lt"/>
            </a:endParaRPr>
          </a:p>
        </p:txBody>
      </p:sp>
    </p:spTree>
    <p:extLst>
      <p:ext uri="{BB962C8B-B14F-4D97-AF65-F5344CB8AC3E}">
        <p14:creationId xmlns:p14="http://schemas.microsoft.com/office/powerpoint/2010/main" val="40920577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8" name="Graphic 4">
            <a:extLst>
              <a:ext uri="{FF2B5EF4-FFF2-40B4-BE49-F238E27FC236}">
                <a16:creationId xmlns:a16="http://schemas.microsoft.com/office/drawing/2014/main" id="{5C92998A-0580-8711-F2CD-BA025D3B492D}"/>
              </a:ext>
              <a:ext uri="{C183D7F6-B498-43B3-948B-1728B52AA6E4}">
                <adec:decorative xmlns:adec="http://schemas.microsoft.com/office/drawing/2017/decorative" val="1"/>
              </a:ext>
            </a:extLst>
          </p:cNvPr>
          <p:cNvGrpSpPr/>
          <p:nvPr/>
        </p:nvGrpSpPr>
        <p:grpSpPr>
          <a:xfrm>
            <a:off x="9573457" y="3490004"/>
            <a:ext cx="2760781" cy="2636487"/>
            <a:chOff x="9757762" y="3673334"/>
            <a:chExt cx="2760781" cy="2636487"/>
          </a:xfrm>
          <a:solidFill>
            <a:schemeClr val="bg1">
              <a:alpha val="50000"/>
            </a:schemeClr>
          </a:solidFill>
        </p:grpSpPr>
        <p:sp>
          <p:nvSpPr>
            <p:cNvPr id="9" name="Freeform: Shape 8">
              <a:extLst>
                <a:ext uri="{FF2B5EF4-FFF2-40B4-BE49-F238E27FC236}">
                  <a16:creationId xmlns:a16="http://schemas.microsoft.com/office/drawing/2014/main" id="{309E8E44-AD09-0DCB-79DA-F363143EB715}"/>
                </a:ext>
              </a:extLst>
            </p:cNvPr>
            <p:cNvSpPr/>
            <p:nvPr/>
          </p:nvSpPr>
          <p:spPr>
            <a:xfrm>
              <a:off x="9757762" y="3673334"/>
              <a:ext cx="503603" cy="503601"/>
            </a:xfrm>
            <a:custGeom>
              <a:avLst/>
              <a:gdLst>
                <a:gd name="connsiteX0" fmla="*/ 503604 w 503603"/>
                <a:gd name="connsiteY0" fmla="*/ 251801 h 503601"/>
                <a:gd name="connsiteX1" fmla="*/ 251802 w 503603"/>
                <a:gd name="connsiteY1" fmla="*/ 503602 h 503601"/>
                <a:gd name="connsiteX2" fmla="*/ 0 w 503603"/>
                <a:gd name="connsiteY2" fmla="*/ 251801 h 503601"/>
                <a:gd name="connsiteX3" fmla="*/ 251802 w 503603"/>
                <a:gd name="connsiteY3" fmla="*/ 0 h 503601"/>
                <a:gd name="connsiteX4" fmla="*/ 503604 w 503603"/>
                <a:gd name="connsiteY4" fmla="*/ 251801 h 503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603" h="503601">
                  <a:moveTo>
                    <a:pt x="503604" y="251801"/>
                  </a:moveTo>
                  <a:cubicBezTo>
                    <a:pt x="503604" y="390867"/>
                    <a:pt x="390868" y="503602"/>
                    <a:pt x="251802" y="503602"/>
                  </a:cubicBezTo>
                  <a:cubicBezTo>
                    <a:pt x="112736" y="503602"/>
                    <a:pt x="0" y="390867"/>
                    <a:pt x="0" y="251801"/>
                  </a:cubicBezTo>
                  <a:cubicBezTo>
                    <a:pt x="0" y="112735"/>
                    <a:pt x="112736" y="0"/>
                    <a:pt x="251802" y="0"/>
                  </a:cubicBezTo>
                  <a:cubicBezTo>
                    <a:pt x="390868" y="0"/>
                    <a:pt x="503604" y="112735"/>
                    <a:pt x="503604" y="251801"/>
                  </a:cubicBezTo>
                  <a:close/>
                </a:path>
              </a:pathLst>
            </a:custGeom>
            <a:solidFill>
              <a:schemeClr val="bg1">
                <a:alpha val="50000"/>
              </a:schemeClr>
            </a:solidFill>
            <a:ln w="136180" cap="flat">
              <a:noFill/>
              <a:prstDash val="solid"/>
              <a:miter/>
            </a:ln>
          </p:spPr>
          <p:txBody>
            <a:bodyPr rtlCol="0" anchor="ctr"/>
            <a:lstStyle/>
            <a:p>
              <a:endParaRPr lang="en-US" dirty="0"/>
            </a:p>
          </p:txBody>
        </p:sp>
        <p:sp>
          <p:nvSpPr>
            <p:cNvPr id="10" name="Freeform: Shape 9">
              <a:extLst>
                <a:ext uri="{FF2B5EF4-FFF2-40B4-BE49-F238E27FC236}">
                  <a16:creationId xmlns:a16="http://schemas.microsoft.com/office/drawing/2014/main" id="{F0C32798-3973-1B39-EA92-336F776B7AA7}"/>
                </a:ext>
              </a:extLst>
            </p:cNvPr>
            <p:cNvSpPr/>
            <p:nvPr/>
          </p:nvSpPr>
          <p:spPr>
            <a:xfrm>
              <a:off x="10777316" y="3673334"/>
              <a:ext cx="503603" cy="503601"/>
            </a:xfrm>
            <a:custGeom>
              <a:avLst/>
              <a:gdLst>
                <a:gd name="connsiteX0" fmla="*/ 503604 w 503603"/>
                <a:gd name="connsiteY0" fmla="*/ 251801 h 503601"/>
                <a:gd name="connsiteX1" fmla="*/ 251802 w 503603"/>
                <a:gd name="connsiteY1" fmla="*/ 503602 h 503601"/>
                <a:gd name="connsiteX2" fmla="*/ 0 w 503603"/>
                <a:gd name="connsiteY2" fmla="*/ 251801 h 503601"/>
                <a:gd name="connsiteX3" fmla="*/ 251802 w 503603"/>
                <a:gd name="connsiteY3" fmla="*/ 0 h 503601"/>
                <a:gd name="connsiteX4" fmla="*/ 503604 w 503603"/>
                <a:gd name="connsiteY4" fmla="*/ 251801 h 503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603" h="503601">
                  <a:moveTo>
                    <a:pt x="503604" y="251801"/>
                  </a:moveTo>
                  <a:cubicBezTo>
                    <a:pt x="503604" y="390867"/>
                    <a:pt x="390868" y="503602"/>
                    <a:pt x="251802" y="503602"/>
                  </a:cubicBezTo>
                  <a:cubicBezTo>
                    <a:pt x="112735" y="503602"/>
                    <a:pt x="0" y="390867"/>
                    <a:pt x="0" y="251801"/>
                  </a:cubicBezTo>
                  <a:cubicBezTo>
                    <a:pt x="0" y="112735"/>
                    <a:pt x="112735" y="0"/>
                    <a:pt x="251802" y="0"/>
                  </a:cubicBezTo>
                  <a:cubicBezTo>
                    <a:pt x="390868" y="0"/>
                    <a:pt x="503604" y="112735"/>
                    <a:pt x="503604" y="251801"/>
                  </a:cubicBezTo>
                  <a:close/>
                </a:path>
              </a:pathLst>
            </a:custGeom>
            <a:solidFill>
              <a:schemeClr val="bg1">
                <a:alpha val="50000"/>
              </a:schemeClr>
            </a:solidFill>
            <a:ln w="136180" cap="flat">
              <a:noFill/>
              <a:prstDash val="solid"/>
              <a:miter/>
            </a:ln>
          </p:spPr>
          <p:txBody>
            <a:bodyPr rtlCol="0" anchor="ctr"/>
            <a:lstStyle/>
            <a:p>
              <a:endParaRPr lang="en-US" dirty="0"/>
            </a:p>
          </p:txBody>
        </p:sp>
        <p:sp>
          <p:nvSpPr>
            <p:cNvPr id="11" name="Freeform: Shape 10">
              <a:extLst>
                <a:ext uri="{FF2B5EF4-FFF2-40B4-BE49-F238E27FC236}">
                  <a16:creationId xmlns:a16="http://schemas.microsoft.com/office/drawing/2014/main" id="{6F2D963B-D621-02DD-1619-684F4DC91490}"/>
                </a:ext>
              </a:extLst>
            </p:cNvPr>
            <p:cNvSpPr/>
            <p:nvPr/>
          </p:nvSpPr>
          <p:spPr>
            <a:xfrm>
              <a:off x="11796885" y="3673334"/>
              <a:ext cx="503603" cy="503601"/>
            </a:xfrm>
            <a:custGeom>
              <a:avLst/>
              <a:gdLst>
                <a:gd name="connsiteX0" fmla="*/ 503604 w 503603"/>
                <a:gd name="connsiteY0" fmla="*/ 251801 h 503601"/>
                <a:gd name="connsiteX1" fmla="*/ 251802 w 503603"/>
                <a:gd name="connsiteY1" fmla="*/ 503602 h 503601"/>
                <a:gd name="connsiteX2" fmla="*/ 0 w 503603"/>
                <a:gd name="connsiteY2" fmla="*/ 251801 h 503601"/>
                <a:gd name="connsiteX3" fmla="*/ 251802 w 503603"/>
                <a:gd name="connsiteY3" fmla="*/ 0 h 503601"/>
                <a:gd name="connsiteX4" fmla="*/ 503604 w 503603"/>
                <a:gd name="connsiteY4" fmla="*/ 251801 h 503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603" h="503601">
                  <a:moveTo>
                    <a:pt x="503604" y="251801"/>
                  </a:moveTo>
                  <a:cubicBezTo>
                    <a:pt x="503604" y="390867"/>
                    <a:pt x="390868" y="503602"/>
                    <a:pt x="251802" y="503602"/>
                  </a:cubicBezTo>
                  <a:cubicBezTo>
                    <a:pt x="112736" y="503602"/>
                    <a:pt x="0" y="390867"/>
                    <a:pt x="0" y="251801"/>
                  </a:cubicBezTo>
                  <a:cubicBezTo>
                    <a:pt x="0" y="112735"/>
                    <a:pt x="112736" y="0"/>
                    <a:pt x="251802" y="0"/>
                  </a:cubicBezTo>
                  <a:cubicBezTo>
                    <a:pt x="390868" y="0"/>
                    <a:pt x="503604" y="112735"/>
                    <a:pt x="503604" y="251801"/>
                  </a:cubicBezTo>
                  <a:close/>
                </a:path>
              </a:pathLst>
            </a:custGeom>
            <a:solidFill>
              <a:schemeClr val="bg1">
                <a:alpha val="50000"/>
              </a:schemeClr>
            </a:solidFill>
            <a:ln w="136180" cap="flat">
              <a:noFill/>
              <a:prstDash val="solid"/>
              <a:miter/>
            </a:ln>
          </p:spPr>
          <p:txBody>
            <a:bodyPr rtlCol="0" anchor="ctr"/>
            <a:lstStyle/>
            <a:p>
              <a:endParaRPr lang="en-US" dirty="0"/>
            </a:p>
          </p:txBody>
        </p:sp>
        <p:sp>
          <p:nvSpPr>
            <p:cNvPr id="12" name="Freeform: Shape 11">
              <a:extLst>
                <a:ext uri="{FF2B5EF4-FFF2-40B4-BE49-F238E27FC236}">
                  <a16:creationId xmlns:a16="http://schemas.microsoft.com/office/drawing/2014/main" id="{E491E75D-715D-B554-6983-B8D0F0FF7ECE}"/>
                </a:ext>
              </a:extLst>
            </p:cNvPr>
            <p:cNvSpPr/>
            <p:nvPr/>
          </p:nvSpPr>
          <p:spPr>
            <a:xfrm>
              <a:off x="9757762" y="4731130"/>
              <a:ext cx="503603" cy="503601"/>
            </a:xfrm>
            <a:custGeom>
              <a:avLst/>
              <a:gdLst>
                <a:gd name="connsiteX0" fmla="*/ 503604 w 503603"/>
                <a:gd name="connsiteY0" fmla="*/ 251801 h 503601"/>
                <a:gd name="connsiteX1" fmla="*/ 251802 w 503603"/>
                <a:gd name="connsiteY1" fmla="*/ 503602 h 503601"/>
                <a:gd name="connsiteX2" fmla="*/ 0 w 503603"/>
                <a:gd name="connsiteY2" fmla="*/ 251801 h 503601"/>
                <a:gd name="connsiteX3" fmla="*/ 251802 w 503603"/>
                <a:gd name="connsiteY3" fmla="*/ 0 h 503601"/>
                <a:gd name="connsiteX4" fmla="*/ 503604 w 503603"/>
                <a:gd name="connsiteY4" fmla="*/ 251801 h 503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603" h="503601">
                  <a:moveTo>
                    <a:pt x="503604" y="251801"/>
                  </a:moveTo>
                  <a:cubicBezTo>
                    <a:pt x="503604" y="390867"/>
                    <a:pt x="390868" y="503602"/>
                    <a:pt x="251802" y="503602"/>
                  </a:cubicBezTo>
                  <a:cubicBezTo>
                    <a:pt x="112736" y="503602"/>
                    <a:pt x="0" y="390867"/>
                    <a:pt x="0" y="251801"/>
                  </a:cubicBezTo>
                  <a:cubicBezTo>
                    <a:pt x="0" y="112735"/>
                    <a:pt x="112736" y="0"/>
                    <a:pt x="251802" y="0"/>
                  </a:cubicBezTo>
                  <a:cubicBezTo>
                    <a:pt x="390868" y="0"/>
                    <a:pt x="503604" y="112735"/>
                    <a:pt x="503604" y="251801"/>
                  </a:cubicBezTo>
                  <a:close/>
                </a:path>
              </a:pathLst>
            </a:custGeom>
            <a:solidFill>
              <a:schemeClr val="bg1">
                <a:alpha val="50000"/>
              </a:schemeClr>
            </a:solidFill>
            <a:ln w="136180" cap="flat">
              <a:noFill/>
              <a:prstDash val="solid"/>
              <a:miter/>
            </a:ln>
          </p:spPr>
          <p:txBody>
            <a:bodyPr rtlCol="0" anchor="ctr"/>
            <a:lstStyle/>
            <a:p>
              <a:endParaRPr lang="en-US" dirty="0"/>
            </a:p>
          </p:txBody>
        </p:sp>
        <p:sp>
          <p:nvSpPr>
            <p:cNvPr id="13" name="Freeform: Shape 12">
              <a:extLst>
                <a:ext uri="{FF2B5EF4-FFF2-40B4-BE49-F238E27FC236}">
                  <a16:creationId xmlns:a16="http://schemas.microsoft.com/office/drawing/2014/main" id="{80BE3828-09E2-3B37-DAF2-0F1EF6FBB447}"/>
                </a:ext>
              </a:extLst>
            </p:cNvPr>
            <p:cNvSpPr/>
            <p:nvPr/>
          </p:nvSpPr>
          <p:spPr>
            <a:xfrm>
              <a:off x="10777316" y="4731130"/>
              <a:ext cx="503603" cy="503601"/>
            </a:xfrm>
            <a:custGeom>
              <a:avLst/>
              <a:gdLst>
                <a:gd name="connsiteX0" fmla="*/ 503604 w 503603"/>
                <a:gd name="connsiteY0" fmla="*/ 251801 h 503601"/>
                <a:gd name="connsiteX1" fmla="*/ 251802 w 503603"/>
                <a:gd name="connsiteY1" fmla="*/ 503602 h 503601"/>
                <a:gd name="connsiteX2" fmla="*/ 0 w 503603"/>
                <a:gd name="connsiteY2" fmla="*/ 251801 h 503601"/>
                <a:gd name="connsiteX3" fmla="*/ 251802 w 503603"/>
                <a:gd name="connsiteY3" fmla="*/ 0 h 503601"/>
                <a:gd name="connsiteX4" fmla="*/ 503604 w 503603"/>
                <a:gd name="connsiteY4" fmla="*/ 251801 h 503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603" h="503601">
                  <a:moveTo>
                    <a:pt x="503604" y="251801"/>
                  </a:moveTo>
                  <a:cubicBezTo>
                    <a:pt x="503604" y="390867"/>
                    <a:pt x="390868" y="503602"/>
                    <a:pt x="251802" y="503602"/>
                  </a:cubicBezTo>
                  <a:cubicBezTo>
                    <a:pt x="112735" y="503602"/>
                    <a:pt x="0" y="390867"/>
                    <a:pt x="0" y="251801"/>
                  </a:cubicBezTo>
                  <a:cubicBezTo>
                    <a:pt x="0" y="112735"/>
                    <a:pt x="112735" y="0"/>
                    <a:pt x="251802" y="0"/>
                  </a:cubicBezTo>
                  <a:cubicBezTo>
                    <a:pt x="390868" y="0"/>
                    <a:pt x="503604" y="112735"/>
                    <a:pt x="503604" y="251801"/>
                  </a:cubicBezTo>
                  <a:close/>
                </a:path>
              </a:pathLst>
            </a:custGeom>
            <a:solidFill>
              <a:schemeClr val="bg1">
                <a:alpha val="50000"/>
              </a:schemeClr>
            </a:solidFill>
            <a:ln w="136180" cap="flat">
              <a:noFill/>
              <a:prstDash val="solid"/>
              <a:miter/>
            </a:ln>
          </p:spPr>
          <p:txBody>
            <a:bodyPr rtlCol="0" anchor="ctr"/>
            <a:lstStyle/>
            <a:p>
              <a:endParaRPr lang="en-US" dirty="0"/>
            </a:p>
          </p:txBody>
        </p:sp>
        <p:sp>
          <p:nvSpPr>
            <p:cNvPr id="14" name="Freeform: Shape 13">
              <a:extLst>
                <a:ext uri="{FF2B5EF4-FFF2-40B4-BE49-F238E27FC236}">
                  <a16:creationId xmlns:a16="http://schemas.microsoft.com/office/drawing/2014/main" id="{11BD5FBB-6BCD-9E17-CA4C-DA3621F258BF}"/>
                </a:ext>
              </a:extLst>
            </p:cNvPr>
            <p:cNvSpPr/>
            <p:nvPr/>
          </p:nvSpPr>
          <p:spPr>
            <a:xfrm>
              <a:off x="11796885" y="4731130"/>
              <a:ext cx="503603" cy="503601"/>
            </a:xfrm>
            <a:custGeom>
              <a:avLst/>
              <a:gdLst>
                <a:gd name="connsiteX0" fmla="*/ 503604 w 503603"/>
                <a:gd name="connsiteY0" fmla="*/ 251801 h 503601"/>
                <a:gd name="connsiteX1" fmla="*/ 251802 w 503603"/>
                <a:gd name="connsiteY1" fmla="*/ 503602 h 503601"/>
                <a:gd name="connsiteX2" fmla="*/ 0 w 503603"/>
                <a:gd name="connsiteY2" fmla="*/ 251801 h 503601"/>
                <a:gd name="connsiteX3" fmla="*/ 251802 w 503603"/>
                <a:gd name="connsiteY3" fmla="*/ 0 h 503601"/>
                <a:gd name="connsiteX4" fmla="*/ 503604 w 503603"/>
                <a:gd name="connsiteY4" fmla="*/ 251801 h 503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603" h="503601">
                  <a:moveTo>
                    <a:pt x="503604" y="251801"/>
                  </a:moveTo>
                  <a:cubicBezTo>
                    <a:pt x="503604" y="390867"/>
                    <a:pt x="390868" y="503602"/>
                    <a:pt x="251802" y="503602"/>
                  </a:cubicBezTo>
                  <a:cubicBezTo>
                    <a:pt x="112736" y="503602"/>
                    <a:pt x="0" y="390867"/>
                    <a:pt x="0" y="251801"/>
                  </a:cubicBezTo>
                  <a:cubicBezTo>
                    <a:pt x="0" y="112735"/>
                    <a:pt x="112736" y="0"/>
                    <a:pt x="251802" y="0"/>
                  </a:cubicBezTo>
                  <a:cubicBezTo>
                    <a:pt x="390868" y="0"/>
                    <a:pt x="503604" y="112735"/>
                    <a:pt x="503604" y="251801"/>
                  </a:cubicBezTo>
                  <a:close/>
                </a:path>
              </a:pathLst>
            </a:custGeom>
            <a:solidFill>
              <a:schemeClr val="bg1">
                <a:alpha val="50000"/>
              </a:schemeClr>
            </a:solidFill>
            <a:ln w="136180" cap="flat">
              <a:noFill/>
              <a:prstDash val="solid"/>
              <a:miter/>
            </a:ln>
          </p:spPr>
          <p:txBody>
            <a:bodyPr rtlCol="0" anchor="ctr"/>
            <a:lstStyle/>
            <a:p>
              <a:endParaRPr lang="en-US" dirty="0"/>
            </a:p>
          </p:txBody>
        </p:sp>
        <p:sp>
          <p:nvSpPr>
            <p:cNvPr id="20" name="Freeform: Shape 19">
              <a:extLst>
                <a:ext uri="{FF2B5EF4-FFF2-40B4-BE49-F238E27FC236}">
                  <a16:creationId xmlns:a16="http://schemas.microsoft.com/office/drawing/2014/main" id="{64AD5227-34EB-06BB-7D33-8014F2DE4711}"/>
                </a:ext>
              </a:extLst>
            </p:cNvPr>
            <p:cNvSpPr/>
            <p:nvPr/>
          </p:nvSpPr>
          <p:spPr>
            <a:xfrm>
              <a:off x="9757762" y="5788920"/>
              <a:ext cx="503603" cy="503606"/>
            </a:xfrm>
            <a:custGeom>
              <a:avLst/>
              <a:gdLst>
                <a:gd name="connsiteX0" fmla="*/ 0 w 503603"/>
                <a:gd name="connsiteY0" fmla="*/ 251798 h 503606"/>
                <a:gd name="connsiteX1" fmla="*/ 251802 w 503603"/>
                <a:gd name="connsiteY1" fmla="*/ 0 h 503606"/>
                <a:gd name="connsiteX2" fmla="*/ 503604 w 503603"/>
                <a:gd name="connsiteY2" fmla="*/ 251798 h 503606"/>
                <a:gd name="connsiteX3" fmla="*/ 251802 w 503603"/>
                <a:gd name="connsiteY3" fmla="*/ 503606 h 503606"/>
                <a:gd name="connsiteX4" fmla="*/ 0 w 503603"/>
                <a:gd name="connsiteY4" fmla="*/ 251798 h 503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603" h="503606">
                  <a:moveTo>
                    <a:pt x="0" y="251798"/>
                  </a:moveTo>
                  <a:cubicBezTo>
                    <a:pt x="0" y="112736"/>
                    <a:pt x="112737" y="0"/>
                    <a:pt x="251802" y="0"/>
                  </a:cubicBezTo>
                  <a:cubicBezTo>
                    <a:pt x="390867" y="0"/>
                    <a:pt x="503604" y="112736"/>
                    <a:pt x="503604" y="251798"/>
                  </a:cubicBezTo>
                  <a:cubicBezTo>
                    <a:pt x="503604" y="390859"/>
                    <a:pt x="390869" y="503606"/>
                    <a:pt x="251802" y="503606"/>
                  </a:cubicBezTo>
                  <a:cubicBezTo>
                    <a:pt x="112734" y="503606"/>
                    <a:pt x="0" y="390870"/>
                    <a:pt x="0" y="251798"/>
                  </a:cubicBezTo>
                  <a:close/>
                </a:path>
              </a:pathLst>
            </a:custGeom>
            <a:solidFill>
              <a:schemeClr val="bg1">
                <a:alpha val="50000"/>
              </a:schemeClr>
            </a:solidFill>
            <a:ln w="136180" cap="flat">
              <a:noFill/>
              <a:prstDash val="solid"/>
              <a:miter/>
            </a:ln>
          </p:spPr>
          <p:txBody>
            <a:bodyPr rtlCol="0" anchor="ctr"/>
            <a:lstStyle/>
            <a:p>
              <a:endParaRPr lang="en-US" dirty="0"/>
            </a:p>
          </p:txBody>
        </p:sp>
        <p:sp>
          <p:nvSpPr>
            <p:cNvPr id="21" name="Freeform: Shape 20">
              <a:extLst>
                <a:ext uri="{FF2B5EF4-FFF2-40B4-BE49-F238E27FC236}">
                  <a16:creationId xmlns:a16="http://schemas.microsoft.com/office/drawing/2014/main" id="{8A22BFF6-8FC1-1C45-6065-DDBFC3366BC5}"/>
                </a:ext>
              </a:extLst>
            </p:cNvPr>
            <p:cNvSpPr/>
            <p:nvPr/>
          </p:nvSpPr>
          <p:spPr>
            <a:xfrm>
              <a:off x="10777320" y="5788920"/>
              <a:ext cx="503608" cy="503606"/>
            </a:xfrm>
            <a:custGeom>
              <a:avLst/>
              <a:gdLst>
                <a:gd name="connsiteX0" fmla="*/ 0 w 503608"/>
                <a:gd name="connsiteY0" fmla="*/ 251798 h 503606"/>
                <a:gd name="connsiteX1" fmla="*/ 251799 w 503608"/>
                <a:gd name="connsiteY1" fmla="*/ 0 h 503606"/>
                <a:gd name="connsiteX2" fmla="*/ 503608 w 503608"/>
                <a:gd name="connsiteY2" fmla="*/ 251798 h 503606"/>
                <a:gd name="connsiteX3" fmla="*/ 251799 w 503608"/>
                <a:gd name="connsiteY3" fmla="*/ 503606 h 503606"/>
                <a:gd name="connsiteX4" fmla="*/ 0 w 503608"/>
                <a:gd name="connsiteY4" fmla="*/ 251798 h 503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608" h="503606">
                  <a:moveTo>
                    <a:pt x="0" y="251798"/>
                  </a:moveTo>
                  <a:cubicBezTo>
                    <a:pt x="0" y="112736"/>
                    <a:pt x="112737" y="0"/>
                    <a:pt x="251799" y="0"/>
                  </a:cubicBezTo>
                  <a:cubicBezTo>
                    <a:pt x="390872" y="0"/>
                    <a:pt x="503608" y="112736"/>
                    <a:pt x="503608" y="251798"/>
                  </a:cubicBezTo>
                  <a:cubicBezTo>
                    <a:pt x="503608" y="390859"/>
                    <a:pt x="390872" y="503606"/>
                    <a:pt x="251799" y="503606"/>
                  </a:cubicBezTo>
                  <a:cubicBezTo>
                    <a:pt x="112737" y="503606"/>
                    <a:pt x="0" y="390870"/>
                    <a:pt x="0" y="251798"/>
                  </a:cubicBezTo>
                  <a:close/>
                </a:path>
              </a:pathLst>
            </a:custGeom>
            <a:solidFill>
              <a:schemeClr val="bg1">
                <a:alpha val="50000"/>
              </a:schemeClr>
            </a:solidFill>
            <a:ln w="136180" cap="flat">
              <a:noFill/>
              <a:prstDash val="solid"/>
              <a:miter/>
            </a:ln>
          </p:spPr>
          <p:txBody>
            <a:bodyPr rtlCol="0" anchor="ctr"/>
            <a:lstStyle/>
            <a:p>
              <a:endParaRPr lang="en-US" dirty="0"/>
            </a:p>
          </p:txBody>
        </p:sp>
        <p:sp>
          <p:nvSpPr>
            <p:cNvPr id="31" name="Freeform: Shape 30">
              <a:extLst>
                <a:ext uri="{FF2B5EF4-FFF2-40B4-BE49-F238E27FC236}">
                  <a16:creationId xmlns:a16="http://schemas.microsoft.com/office/drawing/2014/main" id="{A146F39A-3BE2-E627-E2A8-097C4BA7329F}"/>
                </a:ext>
              </a:extLst>
            </p:cNvPr>
            <p:cNvSpPr/>
            <p:nvPr/>
          </p:nvSpPr>
          <p:spPr>
            <a:xfrm>
              <a:off x="11796889" y="5788920"/>
              <a:ext cx="503608" cy="503606"/>
            </a:xfrm>
            <a:custGeom>
              <a:avLst/>
              <a:gdLst>
                <a:gd name="connsiteX0" fmla="*/ 0 w 503608"/>
                <a:gd name="connsiteY0" fmla="*/ 251798 h 503606"/>
                <a:gd name="connsiteX1" fmla="*/ 251799 w 503608"/>
                <a:gd name="connsiteY1" fmla="*/ 0 h 503606"/>
                <a:gd name="connsiteX2" fmla="*/ 503608 w 503608"/>
                <a:gd name="connsiteY2" fmla="*/ 251798 h 503606"/>
                <a:gd name="connsiteX3" fmla="*/ 251799 w 503608"/>
                <a:gd name="connsiteY3" fmla="*/ 503606 h 503606"/>
                <a:gd name="connsiteX4" fmla="*/ 0 w 503608"/>
                <a:gd name="connsiteY4" fmla="*/ 251798 h 503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608" h="503606">
                  <a:moveTo>
                    <a:pt x="0" y="251798"/>
                  </a:moveTo>
                  <a:cubicBezTo>
                    <a:pt x="0" y="112736"/>
                    <a:pt x="112737" y="0"/>
                    <a:pt x="251799" y="0"/>
                  </a:cubicBezTo>
                  <a:cubicBezTo>
                    <a:pt x="390872" y="0"/>
                    <a:pt x="503608" y="112736"/>
                    <a:pt x="503608" y="251798"/>
                  </a:cubicBezTo>
                  <a:cubicBezTo>
                    <a:pt x="503608" y="390859"/>
                    <a:pt x="390872" y="503606"/>
                    <a:pt x="251799" y="503606"/>
                  </a:cubicBezTo>
                  <a:cubicBezTo>
                    <a:pt x="112737" y="503606"/>
                    <a:pt x="0" y="390870"/>
                    <a:pt x="0" y="251798"/>
                  </a:cubicBezTo>
                  <a:close/>
                </a:path>
              </a:pathLst>
            </a:custGeom>
            <a:solidFill>
              <a:schemeClr val="bg1">
                <a:alpha val="50000"/>
              </a:schemeClr>
            </a:solidFill>
            <a:ln w="136180" cap="flat">
              <a:noFill/>
              <a:prstDash val="solid"/>
              <a:miter/>
            </a:ln>
          </p:spPr>
          <p:txBody>
            <a:bodyPr rtlCol="0" anchor="ctr"/>
            <a:lstStyle/>
            <a:p>
              <a:endParaRPr lang="en-US" dirty="0"/>
            </a:p>
          </p:txBody>
        </p:sp>
      </p:grpSp>
      <p:grpSp>
        <p:nvGrpSpPr>
          <p:cNvPr id="22" name="Group 21">
            <a:extLst>
              <a:ext uri="{FF2B5EF4-FFF2-40B4-BE49-F238E27FC236}">
                <a16:creationId xmlns:a16="http://schemas.microsoft.com/office/drawing/2014/main" id="{B8722D0A-E5E5-85E8-8A98-85D9705FC408}"/>
              </a:ext>
              <a:ext uri="{C183D7F6-B498-43B3-948B-1728B52AA6E4}">
                <adec:decorative xmlns:adec="http://schemas.microsoft.com/office/drawing/2017/decorative" val="1"/>
              </a:ext>
            </a:extLst>
          </p:cNvPr>
          <p:cNvGrpSpPr/>
          <p:nvPr userDrawn="1"/>
        </p:nvGrpSpPr>
        <p:grpSpPr>
          <a:xfrm>
            <a:off x="381000" y="2282879"/>
            <a:ext cx="4269018" cy="3187700"/>
            <a:chOff x="1698171" y="691024"/>
            <a:chExt cx="4269018" cy="3187700"/>
          </a:xfrm>
        </p:grpSpPr>
        <p:grpSp>
          <p:nvGrpSpPr>
            <p:cNvPr id="23" name="Group 22">
              <a:extLst>
                <a:ext uri="{FF2B5EF4-FFF2-40B4-BE49-F238E27FC236}">
                  <a16:creationId xmlns:a16="http://schemas.microsoft.com/office/drawing/2014/main" id="{B6302B80-DDF6-B2B7-6559-5B19EDC98763}"/>
                </a:ext>
              </a:extLst>
            </p:cNvPr>
            <p:cNvGrpSpPr/>
            <p:nvPr userDrawn="1"/>
          </p:nvGrpSpPr>
          <p:grpSpPr>
            <a:xfrm>
              <a:off x="1698171" y="691024"/>
              <a:ext cx="4269018" cy="3187700"/>
              <a:chOff x="1466850" y="380320"/>
              <a:chExt cx="4493564" cy="3355370"/>
            </a:xfrm>
          </p:grpSpPr>
          <p:sp>
            <p:nvSpPr>
              <p:cNvPr id="28" name="Rectangle 27">
                <a:extLst>
                  <a:ext uri="{FF2B5EF4-FFF2-40B4-BE49-F238E27FC236}">
                    <a16:creationId xmlns:a16="http://schemas.microsoft.com/office/drawing/2014/main" id="{81CCE774-3C05-A473-EC2B-CC0477DD95B7}"/>
                  </a:ext>
                </a:extLst>
              </p:cNvPr>
              <p:cNvSpPr/>
              <p:nvPr userDrawn="1"/>
            </p:nvSpPr>
            <p:spPr>
              <a:xfrm>
                <a:off x="1466850" y="875619"/>
                <a:ext cx="4493564" cy="2860071"/>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F2119DFF-8596-5767-9E16-1F5D2A0890B0}"/>
                  </a:ext>
                </a:extLst>
              </p:cNvPr>
              <p:cNvSpPr/>
              <p:nvPr userDrawn="1"/>
            </p:nvSpPr>
            <p:spPr>
              <a:xfrm>
                <a:off x="1466850" y="380320"/>
                <a:ext cx="4493564" cy="495300"/>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4" name="Group 23">
              <a:extLst>
                <a:ext uri="{FF2B5EF4-FFF2-40B4-BE49-F238E27FC236}">
                  <a16:creationId xmlns:a16="http://schemas.microsoft.com/office/drawing/2014/main" id="{66202FE4-E23F-5D9F-6685-2591771D5E07}"/>
                </a:ext>
              </a:extLst>
            </p:cNvPr>
            <p:cNvGrpSpPr/>
            <p:nvPr userDrawn="1"/>
          </p:nvGrpSpPr>
          <p:grpSpPr>
            <a:xfrm>
              <a:off x="1839686" y="815293"/>
              <a:ext cx="810985" cy="212272"/>
              <a:chOff x="1883229" y="800099"/>
              <a:chExt cx="810985" cy="212272"/>
            </a:xfrm>
          </p:grpSpPr>
          <p:sp>
            <p:nvSpPr>
              <p:cNvPr id="25" name="Oval 24">
                <a:extLst>
                  <a:ext uri="{FF2B5EF4-FFF2-40B4-BE49-F238E27FC236}">
                    <a16:creationId xmlns:a16="http://schemas.microsoft.com/office/drawing/2014/main" id="{F1CC1965-068E-9CDB-3C77-0B37519DC63E}"/>
                  </a:ext>
                </a:extLst>
              </p:cNvPr>
              <p:cNvSpPr/>
              <p:nvPr userDrawn="1"/>
            </p:nvSpPr>
            <p:spPr>
              <a:xfrm>
                <a:off x="1883229" y="800100"/>
                <a:ext cx="212271" cy="212271"/>
              </a:xfrm>
              <a:prstGeom prst="ellipse">
                <a:avLst/>
              </a:prstGeom>
              <a:solidFill>
                <a:schemeClr val="accent4"/>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75490BAC-795F-B586-F7A7-4DFB64162F77}"/>
                  </a:ext>
                </a:extLst>
              </p:cNvPr>
              <p:cNvSpPr/>
              <p:nvPr userDrawn="1"/>
            </p:nvSpPr>
            <p:spPr>
              <a:xfrm>
                <a:off x="2182586" y="800100"/>
                <a:ext cx="212271" cy="212271"/>
              </a:xfrm>
              <a:prstGeom prst="ellipse">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F93C3DAB-2ED3-29C3-4C46-70C1FE5C77D0}"/>
                  </a:ext>
                </a:extLst>
              </p:cNvPr>
              <p:cNvSpPr/>
              <p:nvPr userDrawn="1"/>
            </p:nvSpPr>
            <p:spPr>
              <a:xfrm>
                <a:off x="2481943" y="800099"/>
                <a:ext cx="212271" cy="212271"/>
              </a:xfrm>
              <a:prstGeom prst="ellipse">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30" name="Title 1">
            <a:extLst>
              <a:ext uri="{FF2B5EF4-FFF2-40B4-BE49-F238E27FC236}">
                <a16:creationId xmlns:a16="http://schemas.microsoft.com/office/drawing/2014/main" id="{85C02728-7F58-1ED1-7B84-326CE837DE29}"/>
              </a:ext>
            </a:extLst>
          </p:cNvPr>
          <p:cNvSpPr>
            <a:spLocks noGrp="1"/>
          </p:cNvSpPr>
          <p:nvPr>
            <p:ph type="title" hasCustomPrompt="1"/>
          </p:nvPr>
        </p:nvSpPr>
        <p:spPr>
          <a:xfrm>
            <a:off x="381000" y="3077710"/>
            <a:ext cx="4269017" cy="2109186"/>
          </a:xfrm>
        </p:spPr>
        <p:txBody>
          <a:bodyPr/>
          <a:lstStyle>
            <a:lvl1pPr algn="ctr">
              <a:defRPr sz="3200"/>
            </a:lvl1pPr>
          </a:lstStyle>
          <a:p>
            <a:r>
              <a:rPr lang="en-US" dirty="0"/>
              <a:t>Click to add title</a:t>
            </a:r>
          </a:p>
        </p:txBody>
      </p:sp>
      <p:grpSp>
        <p:nvGrpSpPr>
          <p:cNvPr id="32" name="Group 31">
            <a:extLst>
              <a:ext uri="{FF2B5EF4-FFF2-40B4-BE49-F238E27FC236}">
                <a16:creationId xmlns:a16="http://schemas.microsoft.com/office/drawing/2014/main" id="{723D7900-A764-0B16-7BED-F9EBD836AC98}"/>
              </a:ext>
              <a:ext uri="{C183D7F6-B498-43B3-948B-1728B52AA6E4}">
                <adec:decorative xmlns:adec="http://schemas.microsoft.com/office/drawing/2017/decorative" val="1"/>
              </a:ext>
            </a:extLst>
          </p:cNvPr>
          <p:cNvGrpSpPr/>
          <p:nvPr userDrawn="1"/>
        </p:nvGrpSpPr>
        <p:grpSpPr>
          <a:xfrm>
            <a:off x="4934496" y="731509"/>
            <a:ext cx="6876503" cy="4739070"/>
            <a:chOff x="1698171" y="691024"/>
            <a:chExt cx="6876503" cy="4739070"/>
          </a:xfrm>
        </p:grpSpPr>
        <p:grpSp>
          <p:nvGrpSpPr>
            <p:cNvPr id="33" name="Group 32">
              <a:extLst>
                <a:ext uri="{FF2B5EF4-FFF2-40B4-BE49-F238E27FC236}">
                  <a16:creationId xmlns:a16="http://schemas.microsoft.com/office/drawing/2014/main" id="{C0DAD512-E415-2CBA-7F91-C6B058A5ADBD}"/>
                </a:ext>
              </a:extLst>
            </p:cNvPr>
            <p:cNvGrpSpPr/>
            <p:nvPr userDrawn="1"/>
          </p:nvGrpSpPr>
          <p:grpSpPr>
            <a:xfrm>
              <a:off x="1698171" y="691024"/>
              <a:ext cx="6876503" cy="4739070"/>
              <a:chOff x="1466850" y="380320"/>
              <a:chExt cx="7238199" cy="4988342"/>
            </a:xfrm>
          </p:grpSpPr>
          <p:sp>
            <p:nvSpPr>
              <p:cNvPr id="38" name="Rectangle 37">
                <a:extLst>
                  <a:ext uri="{FF2B5EF4-FFF2-40B4-BE49-F238E27FC236}">
                    <a16:creationId xmlns:a16="http://schemas.microsoft.com/office/drawing/2014/main" id="{921D068B-EDAE-2B09-0C52-3807110CD594}"/>
                  </a:ext>
                </a:extLst>
              </p:cNvPr>
              <p:cNvSpPr/>
              <p:nvPr userDrawn="1"/>
            </p:nvSpPr>
            <p:spPr>
              <a:xfrm>
                <a:off x="1466850" y="875621"/>
                <a:ext cx="7238199" cy="4493041"/>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6825F6B8-7F31-9F6F-6F40-4446D62B0C09}"/>
                  </a:ext>
                </a:extLst>
              </p:cNvPr>
              <p:cNvSpPr/>
              <p:nvPr userDrawn="1"/>
            </p:nvSpPr>
            <p:spPr>
              <a:xfrm>
                <a:off x="1466850" y="380320"/>
                <a:ext cx="7238199" cy="495301"/>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4" name="Group 33">
              <a:extLst>
                <a:ext uri="{FF2B5EF4-FFF2-40B4-BE49-F238E27FC236}">
                  <a16:creationId xmlns:a16="http://schemas.microsoft.com/office/drawing/2014/main" id="{7110B156-7097-18AF-109C-9129C1D27D5C}"/>
                </a:ext>
              </a:extLst>
            </p:cNvPr>
            <p:cNvGrpSpPr/>
            <p:nvPr userDrawn="1"/>
          </p:nvGrpSpPr>
          <p:grpSpPr>
            <a:xfrm>
              <a:off x="1839686" y="815293"/>
              <a:ext cx="810985" cy="212272"/>
              <a:chOff x="1883229" y="800099"/>
              <a:chExt cx="810985" cy="212272"/>
            </a:xfrm>
          </p:grpSpPr>
          <p:sp>
            <p:nvSpPr>
              <p:cNvPr id="35" name="Oval 34">
                <a:extLst>
                  <a:ext uri="{FF2B5EF4-FFF2-40B4-BE49-F238E27FC236}">
                    <a16:creationId xmlns:a16="http://schemas.microsoft.com/office/drawing/2014/main" id="{868629EE-2788-3490-B87C-FE2A00069885}"/>
                  </a:ext>
                </a:extLst>
              </p:cNvPr>
              <p:cNvSpPr/>
              <p:nvPr userDrawn="1"/>
            </p:nvSpPr>
            <p:spPr>
              <a:xfrm>
                <a:off x="1883229" y="800100"/>
                <a:ext cx="212271" cy="212271"/>
              </a:xfrm>
              <a:prstGeom prst="ellipse">
                <a:avLst/>
              </a:prstGeom>
              <a:solidFill>
                <a:schemeClr val="accent4"/>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Oval 35">
                <a:extLst>
                  <a:ext uri="{FF2B5EF4-FFF2-40B4-BE49-F238E27FC236}">
                    <a16:creationId xmlns:a16="http://schemas.microsoft.com/office/drawing/2014/main" id="{BD13927A-0814-22EA-70B1-CD822828F18E}"/>
                  </a:ext>
                </a:extLst>
              </p:cNvPr>
              <p:cNvSpPr/>
              <p:nvPr userDrawn="1"/>
            </p:nvSpPr>
            <p:spPr>
              <a:xfrm>
                <a:off x="2182586" y="800100"/>
                <a:ext cx="212271" cy="212271"/>
              </a:xfrm>
              <a:prstGeom prst="ellipse">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Oval 36">
                <a:extLst>
                  <a:ext uri="{FF2B5EF4-FFF2-40B4-BE49-F238E27FC236}">
                    <a16:creationId xmlns:a16="http://schemas.microsoft.com/office/drawing/2014/main" id="{7BEDD65C-96D1-E6E2-62CE-14973E1DB1B4}"/>
                  </a:ext>
                </a:extLst>
              </p:cNvPr>
              <p:cNvSpPr/>
              <p:nvPr userDrawn="1"/>
            </p:nvSpPr>
            <p:spPr>
              <a:xfrm>
                <a:off x="2481943" y="800099"/>
                <a:ext cx="212271" cy="212271"/>
              </a:xfrm>
              <a:prstGeom prst="ellipse">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3" name="Content Placeholder 2">
            <a:extLst>
              <a:ext uri="{FF2B5EF4-FFF2-40B4-BE49-F238E27FC236}">
                <a16:creationId xmlns:a16="http://schemas.microsoft.com/office/drawing/2014/main" id="{4C3F06A0-63CE-4272-B90E-4F20296BFBEB}"/>
              </a:ext>
            </a:extLst>
          </p:cNvPr>
          <p:cNvSpPr>
            <a:spLocks noGrp="1"/>
          </p:cNvSpPr>
          <p:nvPr>
            <p:ph idx="1" hasCustomPrompt="1"/>
          </p:nvPr>
        </p:nvSpPr>
        <p:spPr>
          <a:xfrm>
            <a:off x="4934495" y="1202058"/>
            <a:ext cx="6876502" cy="42685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Graphic 5">
            <a:extLst>
              <a:ext uri="{FF2B5EF4-FFF2-40B4-BE49-F238E27FC236}">
                <a16:creationId xmlns:a16="http://schemas.microsoft.com/office/drawing/2014/main" id="{C6DD2ED3-A6F4-FD7E-59F8-1FAE8FBBAC17}"/>
              </a:ext>
              <a:ext uri="{C183D7F6-B498-43B3-948B-1728B52AA6E4}">
                <adec:decorative xmlns:adec="http://schemas.microsoft.com/office/drawing/2017/decorative" val="1"/>
              </a:ext>
            </a:extLst>
          </p:cNvPr>
          <p:cNvPicPr>
            <a:picLocks noChangeAspect="1"/>
          </p:cNvPicPr>
          <p:nvPr userDrawn="1"/>
        </p:nvPicPr>
        <p:blipFill rotWithShape="1">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r="15256"/>
          <a:stretch/>
        </p:blipFill>
        <p:spPr>
          <a:xfrm rot="16200000">
            <a:off x="1495710" y="-1028662"/>
            <a:ext cx="2029124" cy="4086444"/>
          </a:xfrm>
          <a:prstGeom prst="rect">
            <a:avLst/>
          </a:prstGeom>
        </p:spPr>
      </p:pic>
      <p:sp>
        <p:nvSpPr>
          <p:cNvPr id="40" name="Rectangle 39">
            <a:extLst>
              <a:ext uri="{FF2B5EF4-FFF2-40B4-BE49-F238E27FC236}">
                <a16:creationId xmlns:a16="http://schemas.microsoft.com/office/drawing/2014/main" id="{8D3D389B-1A71-78E3-E524-47DEFE36F4F5}"/>
              </a:ext>
              <a:ext uri="{C183D7F6-B498-43B3-948B-1728B52AA6E4}">
                <adec:decorative xmlns:adec="http://schemas.microsoft.com/office/drawing/2017/decorative" val="1"/>
              </a:ext>
            </a:extLst>
          </p:cNvPr>
          <p:cNvSpPr/>
          <p:nvPr userDrawn="1"/>
        </p:nvSpPr>
        <p:spPr>
          <a:xfrm>
            <a:off x="0" y="6226629"/>
            <a:ext cx="12192000" cy="631371"/>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1" name="Straight Connector 40">
            <a:extLst>
              <a:ext uri="{FF2B5EF4-FFF2-40B4-BE49-F238E27FC236}">
                <a16:creationId xmlns:a16="http://schemas.microsoft.com/office/drawing/2014/main" id="{63E7AF89-C0F4-4BB7-8B68-933CBF0B3839}"/>
              </a:ext>
              <a:ext uri="{C183D7F6-B498-43B3-948B-1728B52AA6E4}">
                <adec:decorative xmlns:adec="http://schemas.microsoft.com/office/drawing/2017/decorative" val="1"/>
              </a:ext>
            </a:extLst>
          </p:cNvPr>
          <p:cNvCxnSpPr>
            <a:cxnSpLocks/>
          </p:cNvCxnSpPr>
          <p:nvPr userDrawn="1"/>
        </p:nvCxnSpPr>
        <p:spPr>
          <a:xfrm>
            <a:off x="0" y="6226629"/>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Date Placeholder 3">
            <a:extLst>
              <a:ext uri="{FF2B5EF4-FFF2-40B4-BE49-F238E27FC236}">
                <a16:creationId xmlns:a16="http://schemas.microsoft.com/office/drawing/2014/main" id="{17933C8A-8E9F-F250-DAB7-5B1C82537C7F}"/>
              </a:ext>
            </a:extLst>
          </p:cNvPr>
          <p:cNvSpPr>
            <a:spLocks noGrp="1"/>
          </p:cNvSpPr>
          <p:nvPr>
            <p:ph type="dt" sz="half" idx="2"/>
          </p:nvPr>
        </p:nvSpPr>
        <p:spPr>
          <a:xfrm>
            <a:off x="10011833" y="6226628"/>
            <a:ext cx="1560304" cy="631372"/>
          </a:xfrm>
          <a:prstGeom prst="rect">
            <a:avLst/>
          </a:prstGeom>
        </p:spPr>
        <p:txBody>
          <a:bodyPr vert="horz" lIns="91440" tIns="91440" rIns="91440" bIns="45720" rtlCol="0" anchor="ctr"/>
          <a:lstStyle>
            <a:lvl1pPr algn="ctr">
              <a:defRPr sz="1800">
                <a:solidFill>
                  <a:schemeClr val="tx1"/>
                </a:solidFill>
                <a:latin typeface="+mj-lt"/>
              </a:defRPr>
            </a:lvl1pPr>
          </a:lstStyle>
          <a:p>
            <a:fld id="{72B8B865-6043-45BC-B48D-1676CB43D17A}" type="datetime1">
              <a:rPr lang="en-US" smtClean="0"/>
              <a:pPr/>
              <a:t>5/9/2024</a:t>
            </a:fld>
            <a:endParaRPr lang="en-US" dirty="0"/>
          </a:p>
        </p:txBody>
      </p:sp>
      <p:pic>
        <p:nvPicPr>
          <p:cNvPr id="43" name="Graphic 42">
            <a:extLst>
              <a:ext uri="{FF2B5EF4-FFF2-40B4-BE49-F238E27FC236}">
                <a16:creationId xmlns:a16="http://schemas.microsoft.com/office/drawing/2014/main" id="{824FC607-995F-898A-B4E2-47161383123B}"/>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542011" y="6405154"/>
            <a:ext cx="274320" cy="274320"/>
          </a:xfrm>
          <a:prstGeom prst="rect">
            <a:avLst/>
          </a:prstGeom>
        </p:spPr>
      </p:pic>
      <p:pic>
        <p:nvPicPr>
          <p:cNvPr id="44" name="Graphic 43">
            <a:extLst>
              <a:ext uri="{FF2B5EF4-FFF2-40B4-BE49-F238E27FC236}">
                <a16:creationId xmlns:a16="http://schemas.microsoft.com/office/drawing/2014/main" id="{2D6615CA-D60B-84EA-CBF6-70186E3CF675}"/>
              </a:ext>
              <a:ext uri="{C183D7F6-B498-43B3-948B-1728B52AA6E4}">
                <adec:decorative xmlns:adec="http://schemas.microsoft.com/office/drawing/2017/decorative" val="1"/>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9168948" y="6405154"/>
            <a:ext cx="274320" cy="274320"/>
          </a:xfrm>
          <a:prstGeom prst="rect">
            <a:avLst/>
          </a:prstGeom>
        </p:spPr>
      </p:pic>
      <p:pic>
        <p:nvPicPr>
          <p:cNvPr id="45" name="Graphic 44">
            <a:extLst>
              <a:ext uri="{FF2B5EF4-FFF2-40B4-BE49-F238E27FC236}">
                <a16:creationId xmlns:a16="http://schemas.microsoft.com/office/drawing/2014/main" id="{88C02DF0-EBE4-4C6F-CE9A-61B39F1F7A18}"/>
              </a:ext>
              <a:ext uri="{C183D7F6-B498-43B3-948B-1728B52AA6E4}">
                <adec:decorative xmlns:adec="http://schemas.microsoft.com/office/drawing/2017/decorative" val="1"/>
              </a:ext>
            </a:extLst>
          </p:cNvPr>
          <p:cNvPicPr>
            <a:picLocks noChangeAspect="1"/>
          </p:cNvPicPr>
          <p:nvPr userDrawn="1"/>
        </p:nvPicPr>
        <p:blipFill rotWithShape="1">
          <a:blip r:embed="rId8" cstate="hqprint">
            <a:extLst>
              <a:ext uri="{28A0092B-C50C-407E-A947-70E740481C1C}">
                <a14:useLocalDpi xmlns:a14="http://schemas.microsoft.com/office/drawing/2010/main"/>
              </a:ext>
              <a:ext uri="{96DAC541-7B7A-43D3-8B79-37D633B846F1}">
                <asvg:svgBlip xmlns:asvg="http://schemas.microsoft.com/office/drawing/2016/SVG/main" r:embed="rId9"/>
              </a:ext>
            </a:extLst>
          </a:blip>
          <a:srcRect l="13558" t="13558" r="13558" b="13558"/>
          <a:stretch/>
        </p:blipFill>
        <p:spPr>
          <a:xfrm>
            <a:off x="8795884" y="6405154"/>
            <a:ext cx="274320" cy="274320"/>
          </a:xfrm>
          <a:prstGeom prst="rect">
            <a:avLst/>
          </a:prstGeom>
        </p:spPr>
      </p:pic>
      <p:sp>
        <p:nvSpPr>
          <p:cNvPr id="46" name="Slide Number Placeholder 5">
            <a:extLst>
              <a:ext uri="{FF2B5EF4-FFF2-40B4-BE49-F238E27FC236}">
                <a16:creationId xmlns:a16="http://schemas.microsoft.com/office/drawing/2014/main" id="{AFEE4071-4B5B-AFB4-B178-D09387257FA2}"/>
              </a:ext>
            </a:extLst>
          </p:cNvPr>
          <p:cNvSpPr>
            <a:spLocks noGrp="1"/>
          </p:cNvSpPr>
          <p:nvPr>
            <p:ph type="sldNum" sz="quarter" idx="4"/>
          </p:nvPr>
        </p:nvSpPr>
        <p:spPr>
          <a:xfrm>
            <a:off x="11572137" y="6226628"/>
            <a:ext cx="630748" cy="631372"/>
          </a:xfrm>
          <a:prstGeom prst="rect">
            <a:avLst/>
          </a:prstGeom>
        </p:spPr>
        <p:txBody>
          <a:bodyPr vert="horz" lIns="91440" tIns="91440" rIns="91440" bIns="45720" rtlCol="0" anchor="ctr"/>
          <a:lstStyle>
            <a:lvl1pPr algn="ctr">
              <a:defRPr lang="en-US" sz="1800" smtClean="0">
                <a:solidFill>
                  <a:schemeClr val="tx1"/>
                </a:solidFill>
                <a:latin typeface="+mj-lt"/>
              </a:defRPr>
            </a:lvl1pPr>
          </a:lstStyle>
          <a:p>
            <a:fld id="{294A09A9-5501-47C1-A89A-A340965A2BE2}" type="slidenum">
              <a:rPr lang="en-US" smtClean="0"/>
              <a:pPr/>
              <a:t>‹#›</a:t>
            </a:fld>
            <a:endParaRPr lang="en-US" dirty="0"/>
          </a:p>
        </p:txBody>
      </p:sp>
      <p:sp>
        <p:nvSpPr>
          <p:cNvPr id="47" name="Rectangle 46">
            <a:extLst>
              <a:ext uri="{FF2B5EF4-FFF2-40B4-BE49-F238E27FC236}">
                <a16:creationId xmlns:a16="http://schemas.microsoft.com/office/drawing/2014/main" id="{F3023153-9A4E-D9D3-6DE0-2D3EA610BB11}"/>
              </a:ext>
              <a:ext uri="{C183D7F6-B498-43B3-948B-1728B52AA6E4}">
                <adec:decorative xmlns:adec="http://schemas.microsoft.com/office/drawing/2017/decorative" val="1"/>
              </a:ext>
            </a:extLst>
          </p:cNvPr>
          <p:cNvSpPr/>
          <p:nvPr userDrawn="1"/>
        </p:nvSpPr>
        <p:spPr>
          <a:xfrm>
            <a:off x="381001" y="6352731"/>
            <a:ext cx="1306286" cy="397329"/>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1800" b="1" dirty="0">
                <a:solidFill>
                  <a:schemeClr val="tx1"/>
                </a:solidFill>
                <a:latin typeface="+mn-lt"/>
              </a:rPr>
              <a:t>START</a:t>
            </a:r>
            <a:endParaRPr lang="en-US" b="1" dirty="0">
              <a:solidFill>
                <a:schemeClr val="tx1"/>
              </a:solidFill>
              <a:latin typeface="+mn-lt"/>
            </a:endParaRPr>
          </a:p>
        </p:txBody>
      </p:sp>
    </p:spTree>
    <p:extLst>
      <p:ext uri="{BB962C8B-B14F-4D97-AF65-F5344CB8AC3E}">
        <p14:creationId xmlns:p14="http://schemas.microsoft.com/office/powerpoint/2010/main" val="2907152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331708"/>
            <a:ext cx="10972800" cy="909819"/>
          </a:xfrm>
        </p:spPr>
        <p:txBody>
          <a:bodyPr anchor="t"/>
          <a:lstStyle>
            <a:lvl1pPr algn="l">
              <a:defRPr b="1" i="0">
                <a:solidFill>
                  <a:srgbClr val="5F974A"/>
                </a:solidFill>
                <a:latin typeface="Arial"/>
                <a:cs typeface="Arial"/>
              </a:defRPr>
            </a:lvl1pPr>
          </a:lstStyle>
          <a:p>
            <a:r>
              <a:rPr lang="en-US"/>
              <a:t>Click to edit Master title style</a:t>
            </a:r>
          </a:p>
        </p:txBody>
      </p:sp>
      <p:sp>
        <p:nvSpPr>
          <p:cNvPr id="7" name="Text Placeholder 6"/>
          <p:cNvSpPr>
            <a:spLocks noGrp="1"/>
          </p:cNvSpPr>
          <p:nvPr>
            <p:ph type="body" sz="quarter" idx="13"/>
          </p:nvPr>
        </p:nvSpPr>
        <p:spPr>
          <a:xfrm>
            <a:off x="609600" y="1412877"/>
            <a:ext cx="10972800" cy="5049885"/>
          </a:xfrm>
        </p:spPr>
        <p:txBody>
          <a:bodyPr/>
          <a:lstStyle>
            <a:lvl1pPr>
              <a:buClr>
                <a:srgbClr val="9ECA4C"/>
              </a:buClr>
              <a:defRPr b="0" i="0">
                <a:latin typeface="Arial"/>
                <a:cs typeface="Arial"/>
              </a:defRPr>
            </a:lvl1pPr>
            <a:lvl2pPr>
              <a:buClr>
                <a:srgbClr val="9ECA4C"/>
              </a:buClr>
              <a:defRPr b="0" i="0">
                <a:latin typeface="Arial"/>
                <a:cs typeface="Arial"/>
              </a:defRPr>
            </a:lvl2pPr>
            <a:lvl3pPr>
              <a:buClr>
                <a:srgbClr val="9ECA4C"/>
              </a:buClr>
              <a:defRPr b="0" i="0">
                <a:latin typeface="Arial"/>
                <a:cs typeface="Arial"/>
              </a:defRPr>
            </a:lvl3pPr>
            <a:lvl4pPr>
              <a:buClr>
                <a:srgbClr val="9ECA4C"/>
              </a:buClr>
              <a:defRPr b="0" i="0">
                <a:latin typeface="Arial"/>
                <a:cs typeface="Arial"/>
              </a:defRPr>
            </a:lvl4pPr>
            <a:lvl5pPr>
              <a:buClr>
                <a:srgbClr val="9ECA4C"/>
              </a:buClr>
              <a:defRPr b="0" i="0">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45199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DD1964D-F9CA-9278-BD33-03FD979E6627}"/>
              </a:ext>
              <a:ext uri="{C183D7F6-B498-43B3-948B-1728B52AA6E4}">
                <adec:decorative xmlns:adec="http://schemas.microsoft.com/office/drawing/2017/decorative" val="1"/>
              </a:ext>
            </a:extLst>
          </p:cNvPr>
          <p:cNvSpPr/>
          <p:nvPr userDrawn="1"/>
        </p:nvSpPr>
        <p:spPr>
          <a:xfrm>
            <a:off x="0" y="6226629"/>
            <a:ext cx="12192000" cy="631371"/>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AB9857CF-1C39-27BB-9B6B-6A0C1DD02B04}"/>
              </a:ext>
              <a:ext uri="{C183D7F6-B498-43B3-948B-1728B52AA6E4}">
                <adec:decorative xmlns:adec="http://schemas.microsoft.com/office/drawing/2017/decorative" val="1"/>
              </a:ext>
            </a:extLst>
          </p:cNvPr>
          <p:cNvCxnSpPr>
            <a:cxnSpLocks/>
          </p:cNvCxnSpPr>
          <p:nvPr userDrawn="1"/>
        </p:nvCxnSpPr>
        <p:spPr>
          <a:xfrm>
            <a:off x="0" y="6226629"/>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Date Placeholder 3">
            <a:extLst>
              <a:ext uri="{FF2B5EF4-FFF2-40B4-BE49-F238E27FC236}">
                <a16:creationId xmlns:a16="http://schemas.microsoft.com/office/drawing/2014/main" id="{F8B31A7E-FD72-B42E-26A8-319F776C10E0}"/>
              </a:ext>
            </a:extLst>
          </p:cNvPr>
          <p:cNvSpPr>
            <a:spLocks noGrp="1"/>
          </p:cNvSpPr>
          <p:nvPr>
            <p:ph type="dt" sz="half" idx="2"/>
          </p:nvPr>
        </p:nvSpPr>
        <p:spPr>
          <a:xfrm>
            <a:off x="10011833" y="6226628"/>
            <a:ext cx="1560304" cy="631372"/>
          </a:xfrm>
          <a:prstGeom prst="rect">
            <a:avLst/>
          </a:prstGeom>
        </p:spPr>
        <p:txBody>
          <a:bodyPr vert="horz" lIns="91440" tIns="91440" rIns="91440" bIns="45720" rtlCol="0" anchor="ctr"/>
          <a:lstStyle>
            <a:lvl1pPr algn="ctr">
              <a:defRPr sz="1800">
                <a:solidFill>
                  <a:schemeClr val="tx1"/>
                </a:solidFill>
                <a:latin typeface="+mj-lt"/>
              </a:defRPr>
            </a:lvl1pPr>
          </a:lstStyle>
          <a:p>
            <a:fld id="{72B8B865-6043-45BC-B48D-1676CB43D17A}" type="datetime1">
              <a:rPr lang="en-US" smtClean="0"/>
              <a:pPr/>
              <a:t>5/9/2024</a:t>
            </a:fld>
            <a:endParaRPr lang="en-US" dirty="0"/>
          </a:p>
        </p:txBody>
      </p:sp>
      <p:pic>
        <p:nvPicPr>
          <p:cNvPr id="8" name="Graphic 7">
            <a:extLst>
              <a:ext uri="{FF2B5EF4-FFF2-40B4-BE49-F238E27FC236}">
                <a16:creationId xmlns:a16="http://schemas.microsoft.com/office/drawing/2014/main" id="{92487FC0-E254-7086-CC55-D7BFCEACEF0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542011" y="6405154"/>
            <a:ext cx="274320" cy="274320"/>
          </a:xfrm>
          <a:prstGeom prst="rect">
            <a:avLst/>
          </a:prstGeom>
        </p:spPr>
      </p:pic>
      <p:pic>
        <p:nvPicPr>
          <p:cNvPr id="9" name="Graphic 8">
            <a:extLst>
              <a:ext uri="{FF2B5EF4-FFF2-40B4-BE49-F238E27FC236}">
                <a16:creationId xmlns:a16="http://schemas.microsoft.com/office/drawing/2014/main" id="{2F41C3E4-FF61-A611-F912-98F344213661}"/>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9168948" y="6405154"/>
            <a:ext cx="274320" cy="274320"/>
          </a:xfrm>
          <a:prstGeom prst="rect">
            <a:avLst/>
          </a:prstGeom>
        </p:spPr>
      </p:pic>
      <p:pic>
        <p:nvPicPr>
          <p:cNvPr id="10" name="Graphic 9">
            <a:extLst>
              <a:ext uri="{FF2B5EF4-FFF2-40B4-BE49-F238E27FC236}">
                <a16:creationId xmlns:a16="http://schemas.microsoft.com/office/drawing/2014/main" id="{0B15F18C-70F5-E214-E8DA-4CFAE27FE301}"/>
              </a:ext>
              <a:ext uri="{C183D7F6-B498-43B3-948B-1728B52AA6E4}">
                <adec:decorative xmlns:adec="http://schemas.microsoft.com/office/drawing/2017/decorative" val="1"/>
              </a:ext>
            </a:extLst>
          </p:cNvPr>
          <p:cNvPicPr>
            <a:picLocks noChangeAspect="1"/>
          </p:cNvPicPr>
          <p:nvPr userDrawn="1"/>
        </p:nvPicPr>
        <p:blipFill rotWithShape="1">
          <a:blip r:embed="rId6" cstate="hqprint">
            <a:extLst>
              <a:ext uri="{28A0092B-C50C-407E-A947-70E740481C1C}">
                <a14:useLocalDpi xmlns:a14="http://schemas.microsoft.com/office/drawing/2010/main"/>
              </a:ext>
              <a:ext uri="{96DAC541-7B7A-43D3-8B79-37D633B846F1}">
                <asvg:svgBlip xmlns:asvg="http://schemas.microsoft.com/office/drawing/2016/SVG/main" r:embed="rId7"/>
              </a:ext>
            </a:extLst>
          </a:blip>
          <a:srcRect l="13558" t="13558" r="13558" b="13558"/>
          <a:stretch/>
        </p:blipFill>
        <p:spPr>
          <a:xfrm>
            <a:off x="8795884" y="6405154"/>
            <a:ext cx="274320" cy="274320"/>
          </a:xfrm>
          <a:prstGeom prst="rect">
            <a:avLst/>
          </a:prstGeom>
        </p:spPr>
      </p:pic>
      <p:sp>
        <p:nvSpPr>
          <p:cNvPr id="11" name="Slide Number Placeholder 5">
            <a:extLst>
              <a:ext uri="{FF2B5EF4-FFF2-40B4-BE49-F238E27FC236}">
                <a16:creationId xmlns:a16="http://schemas.microsoft.com/office/drawing/2014/main" id="{7A727095-DB42-91AA-4BB8-1CE63D89BCA2}"/>
              </a:ext>
            </a:extLst>
          </p:cNvPr>
          <p:cNvSpPr>
            <a:spLocks noGrp="1"/>
          </p:cNvSpPr>
          <p:nvPr>
            <p:ph type="sldNum" sz="quarter" idx="4"/>
          </p:nvPr>
        </p:nvSpPr>
        <p:spPr>
          <a:xfrm>
            <a:off x="11572137" y="6226628"/>
            <a:ext cx="630748" cy="631372"/>
          </a:xfrm>
          <a:prstGeom prst="rect">
            <a:avLst/>
          </a:prstGeom>
        </p:spPr>
        <p:txBody>
          <a:bodyPr vert="horz" lIns="91440" tIns="91440" rIns="91440" bIns="45720" rtlCol="0" anchor="ctr"/>
          <a:lstStyle>
            <a:lvl1pPr algn="ctr">
              <a:defRPr lang="en-US" sz="1800" smtClean="0">
                <a:solidFill>
                  <a:schemeClr val="tx1"/>
                </a:solidFill>
                <a:latin typeface="+mj-lt"/>
              </a:defRPr>
            </a:lvl1pPr>
          </a:lstStyle>
          <a:p>
            <a:fld id="{294A09A9-5501-47C1-A89A-A340965A2BE2}" type="slidenum">
              <a:rPr lang="en-US" smtClean="0"/>
              <a:pPr/>
              <a:t>‹#›</a:t>
            </a:fld>
            <a:endParaRPr lang="en-US" dirty="0"/>
          </a:p>
        </p:txBody>
      </p:sp>
      <p:sp>
        <p:nvSpPr>
          <p:cNvPr id="17" name="Rectangle 16">
            <a:extLst>
              <a:ext uri="{FF2B5EF4-FFF2-40B4-BE49-F238E27FC236}">
                <a16:creationId xmlns:a16="http://schemas.microsoft.com/office/drawing/2014/main" id="{6E89DC3C-8238-2625-2CBD-974CA4F819FE}"/>
              </a:ext>
              <a:ext uri="{C183D7F6-B498-43B3-948B-1728B52AA6E4}">
                <adec:decorative xmlns:adec="http://schemas.microsoft.com/office/drawing/2017/decorative" val="1"/>
              </a:ext>
            </a:extLst>
          </p:cNvPr>
          <p:cNvSpPr/>
          <p:nvPr userDrawn="1"/>
        </p:nvSpPr>
        <p:spPr>
          <a:xfrm>
            <a:off x="381001" y="6352731"/>
            <a:ext cx="1306286" cy="397329"/>
          </a:xfrm>
          <a:prstGeom prst="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1800" b="1" dirty="0">
                <a:solidFill>
                  <a:schemeClr val="tx1"/>
                </a:solidFill>
                <a:latin typeface="+mn-lt"/>
              </a:rPr>
              <a:t>START</a:t>
            </a:r>
            <a:endParaRPr lang="en-US" b="1" dirty="0">
              <a:solidFill>
                <a:schemeClr val="tx1"/>
              </a:solidFill>
              <a:latin typeface="+mn-lt"/>
            </a:endParaRPr>
          </a:p>
        </p:txBody>
      </p:sp>
    </p:spTree>
    <p:extLst>
      <p:ext uri="{BB962C8B-B14F-4D97-AF65-F5344CB8AC3E}">
        <p14:creationId xmlns:p14="http://schemas.microsoft.com/office/powerpoint/2010/main" val="2875107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77A09-15C2-4E47-948E-AACAFCA47D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4D8EA3-B846-4160-95E9-486302147031}" type="datetime1">
              <a:rPr lang="en-US" smtClean="0"/>
              <a:t>5/9/2024</a:t>
            </a:fld>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4A09A9-5501-47C1-A89A-A340965A2BE2}" type="slidenum">
              <a:rPr lang="en-US" smtClean="0"/>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71" r:id="rId1"/>
    <p:sldLayoutId id="2147483680" r:id="rId2"/>
    <p:sldLayoutId id="2147483672" r:id="rId3"/>
    <p:sldLayoutId id="2147483673" r:id="rId4"/>
    <p:sldLayoutId id="2147483674" r:id="rId5"/>
    <p:sldLayoutId id="2147483649" r:id="rId6"/>
    <p:sldLayoutId id="2147483675" r:id="rId7"/>
    <p:sldLayoutId id="2147483676" r:id="rId8"/>
    <p:sldLayoutId id="2147483664" r:id="rId9"/>
    <p:sldLayoutId id="2147483677" r:id="rId10"/>
    <p:sldLayoutId id="2147483678" r:id="rId11"/>
    <p:sldLayoutId id="2147483681" r:id="rId12"/>
    <p:sldLayoutId id="2147483679" r:id="rId13"/>
    <p:sldLayoutId id="2147483662" r:id="rId14"/>
    <p:sldLayoutId id="2147483682" r:id="rId15"/>
    <p:sldLayoutId id="2147483655" r:id="rId16"/>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s://klinic.mb.ca/health-care/transhealthklinic/"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hyperlink" Target="https://www.etsy.com/shop/megemiko?utm_source=google&amp;utm_medium=cpc&amp;utm_campaign=Search_CA_DSA_GGL_ENG_General-Nonbrand_Catch-All_Ext-GSE&amp;utm_ag=CA-EN_DSA-General&amp;utm_custom1=_k_Cj0KCQiA0eOPBhCGARIsAFIwTs5n2a7ZFs1FY5Xreu_XuCZT01A-0Z6-hpyOWt6Kmf-TGuONSTAw5YMaAmlaEALw_wcB_k_&amp;utm_content=go_14498321738_129454149729_544456679965_aud-1167172027325:dsa-19959388920_c_&amp;utm_custom2=14498321738&amp;gclid=Cj0KCQiA0eOPBhCGARIsAFIwTs5n2a7ZFs1FY5Xreu_XuCZT01A-0Z6-hpyOWt6Kmf-TGuONSTAw5YMaAmlaEALw_wcB"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hyperlink" Target="http://www.supportline.ca/" TargetMode="External"/><Relationship Id="rId2" Type="http://schemas.openxmlformats.org/officeDocument/2006/relationships/hyperlink" Target="http://www.reasontolive.ca/" TargetMode="Externa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hyperlink" Target="https://klinic.mb.ca/health-care/transhealthklinic/" TargetMode="External"/><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25.png"/><Relationship Id="rId4" Type="http://schemas.openxmlformats.org/officeDocument/2006/relationships/hyperlink" Target="mailto:pmorran@klinic.mb.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1839686" y="1209643"/>
            <a:ext cx="8508273" cy="4968000"/>
          </a:xfrm>
        </p:spPr>
        <p:txBody>
          <a:bodyPr/>
          <a:lstStyle/>
          <a:p>
            <a:r>
              <a:rPr lang="en-US" sz="5400" b="1" dirty="0">
                <a:latin typeface="ADLaM Display" panose="02010000000000000000" pitchFamily="2" charset="0"/>
                <a:ea typeface="ADLaM Display" panose="02010000000000000000" pitchFamily="2" charset="0"/>
                <a:cs typeface="ADLaM Display" panose="02010000000000000000" pitchFamily="2" charset="0"/>
              </a:rPr>
              <a:t>ACCESSING GENDER AFFIRMING CARE IN MANITOBA</a:t>
            </a:r>
            <a:br>
              <a:rPr lang="en-US" sz="2400" dirty="0"/>
            </a:br>
            <a:br>
              <a:rPr lang="en-US" sz="2400" dirty="0"/>
            </a:br>
            <a:r>
              <a:rPr lang="en-US" sz="2800" dirty="0"/>
              <a:t>Presented by Klinic Community Health – </a:t>
            </a:r>
            <a:r>
              <a:rPr lang="en-US" sz="2800" dirty="0" err="1"/>
              <a:t>TransHealth</a:t>
            </a:r>
            <a:r>
              <a:rPr lang="en-US" sz="2800" dirty="0"/>
              <a:t> Klinic</a:t>
            </a:r>
            <a:endParaRPr lang="en-US" sz="5400" dirty="0"/>
          </a:p>
        </p:txBody>
      </p:sp>
      <p:cxnSp>
        <p:nvCxnSpPr>
          <p:cNvPr id="4" name="Straight Connector 3">
            <a:extLst>
              <a:ext uri="{FF2B5EF4-FFF2-40B4-BE49-F238E27FC236}">
                <a16:creationId xmlns:a16="http://schemas.microsoft.com/office/drawing/2014/main" id="{CBD69777-5614-4866-F52C-9073954F4549}"/>
              </a:ext>
            </a:extLst>
          </p:cNvPr>
          <p:cNvCxnSpPr/>
          <p:nvPr/>
        </p:nvCxnSpPr>
        <p:spPr>
          <a:xfrm>
            <a:off x="2195804" y="4323183"/>
            <a:ext cx="7924800"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BB0538A8-9096-C7BF-7AE2-D7417BD331B8}"/>
              </a:ext>
            </a:extLst>
          </p:cNvPr>
          <p:cNvPicPr>
            <a:picLocks noChangeAspect="1"/>
          </p:cNvPicPr>
          <p:nvPr/>
        </p:nvPicPr>
        <p:blipFill>
          <a:blip r:embed="rId4"/>
          <a:stretch>
            <a:fillRect/>
          </a:stretch>
        </p:blipFill>
        <p:spPr>
          <a:xfrm>
            <a:off x="9424808" y="5225144"/>
            <a:ext cx="695796" cy="737267"/>
          </a:xfrm>
          <a:prstGeom prst="rect">
            <a:avLst/>
          </a:prstGeom>
        </p:spPr>
      </p:pic>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3957068" y="851547"/>
            <a:ext cx="4275364" cy="1979634"/>
          </a:xfrm>
        </p:spPr>
        <p:txBody>
          <a:bodyPr anchor="ctr"/>
          <a:lstStyle/>
          <a:p>
            <a:pPr algn="ctr"/>
            <a:r>
              <a:rPr lang="en-US" dirty="0"/>
              <a:t>AGENDA</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
          </p:nvPr>
        </p:nvSpPr>
        <p:spPr>
          <a:xfrm>
            <a:off x="3957068" y="2470397"/>
            <a:ext cx="4275364" cy="2660213"/>
          </a:xfrm>
        </p:spPr>
        <p:txBody>
          <a:bodyPr vert="horz" lIns="91440" tIns="45720" rIns="91440" bIns="45720" rtlCol="0" anchor="t">
            <a:normAutofit/>
          </a:bodyPr>
          <a:lstStyle/>
          <a:p>
            <a:r>
              <a:rPr lang="en-US" dirty="0"/>
              <a:t>Introductions</a:t>
            </a:r>
          </a:p>
          <a:p>
            <a:r>
              <a:rPr lang="en-US" dirty="0"/>
              <a:t>Inclusive Language and Definitions</a:t>
            </a:r>
          </a:p>
          <a:p>
            <a:r>
              <a:rPr lang="en-US" dirty="0"/>
              <a:t>Accessing Gender Affirming Care </a:t>
            </a:r>
          </a:p>
          <a:p>
            <a:r>
              <a:rPr lang="en-US" dirty="0"/>
              <a:t>Q &amp; A</a:t>
            </a:r>
          </a:p>
          <a:p>
            <a:endParaRPr lang="en-US" dirty="0"/>
          </a:p>
        </p:txBody>
      </p:sp>
      <p:sp>
        <p:nvSpPr>
          <p:cNvPr id="4" name="Date Placeholder 3">
            <a:extLst>
              <a:ext uri="{FF2B5EF4-FFF2-40B4-BE49-F238E27FC236}">
                <a16:creationId xmlns:a16="http://schemas.microsoft.com/office/drawing/2014/main" id="{D718FBE7-3C46-903D-964E-091F74329C61}"/>
              </a:ext>
            </a:extLst>
          </p:cNvPr>
          <p:cNvSpPr>
            <a:spLocks noGrp="1"/>
          </p:cNvSpPr>
          <p:nvPr>
            <p:ph type="dt" sz="half" idx="2"/>
          </p:nvPr>
        </p:nvSpPr>
        <p:spPr>
          <a:xfrm>
            <a:off x="10011833" y="6226628"/>
            <a:ext cx="1560304" cy="631372"/>
          </a:xfrm>
        </p:spPr>
        <p:txBody>
          <a:bodyPr/>
          <a:lstStyle/>
          <a:p>
            <a:fld id="{E9466343-3461-42CD-9CAB-EE1885623C25}" type="datetime1">
              <a:rPr lang="en-US" smtClean="0"/>
              <a:pPr/>
              <a:t>5/9/2024</a:t>
            </a:fld>
            <a:endParaRPr lang="en-US" dirty="0"/>
          </a:p>
        </p:txBody>
      </p:sp>
      <p:sp>
        <p:nvSpPr>
          <p:cNvPr id="5" name="Slide Number Placeholder 4">
            <a:extLst>
              <a:ext uri="{FF2B5EF4-FFF2-40B4-BE49-F238E27FC236}">
                <a16:creationId xmlns:a16="http://schemas.microsoft.com/office/drawing/2014/main" id="{E6EEA9E7-F506-729E-13CF-D685FEBDB6E0}"/>
              </a:ext>
            </a:extLst>
          </p:cNvPr>
          <p:cNvSpPr>
            <a:spLocks noGrp="1"/>
          </p:cNvSpPr>
          <p:nvPr>
            <p:ph type="sldNum" sz="quarter" idx="4"/>
          </p:nvPr>
        </p:nvSpPr>
        <p:spPr>
          <a:xfrm>
            <a:off x="11572137" y="6226628"/>
            <a:ext cx="630748" cy="631372"/>
          </a:xfrm>
        </p:spPr>
        <p:txBody>
          <a:bodyPr/>
          <a:lstStyle/>
          <a:p>
            <a:fld id="{294A09A9-5501-47C1-A89A-A340965A2BE2}" type="slidenum">
              <a:rPr lang="en-US" smtClean="0"/>
              <a:pPr/>
              <a:t>2</a:t>
            </a:fld>
            <a:endParaRPr lang="en-US" dirty="0"/>
          </a:p>
        </p:txBody>
      </p:sp>
    </p:spTree>
    <p:extLst>
      <p:ext uri="{BB962C8B-B14F-4D97-AF65-F5344CB8AC3E}">
        <p14:creationId xmlns:p14="http://schemas.microsoft.com/office/powerpoint/2010/main" val="1325608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DE968-F0ED-3582-74DC-29D7D72EE833}"/>
              </a:ext>
            </a:extLst>
          </p:cNvPr>
          <p:cNvSpPr>
            <a:spLocks noGrp="1"/>
          </p:cNvSpPr>
          <p:nvPr>
            <p:ph type="title"/>
          </p:nvPr>
        </p:nvSpPr>
        <p:spPr>
          <a:xfrm>
            <a:off x="734784" y="1059463"/>
            <a:ext cx="6008915" cy="4431932"/>
          </a:xfrm>
        </p:spPr>
        <p:txBody>
          <a:bodyPr anchor="ctr">
            <a:normAutofit/>
          </a:bodyPr>
          <a:lstStyle/>
          <a:p>
            <a:r>
              <a:rPr lang="en-US" sz="5100" dirty="0"/>
              <a:t>PARKER MORRAN </a:t>
            </a:r>
            <a:r>
              <a:rPr lang="en-US" sz="3600" dirty="0"/>
              <a:t>(they/them)</a:t>
            </a:r>
            <a:br>
              <a:rPr lang="en-US" sz="5100" dirty="0"/>
            </a:br>
            <a:br>
              <a:rPr lang="en-US" sz="5100" dirty="0"/>
            </a:br>
            <a:r>
              <a:rPr lang="en-US" sz="4400" b="1" dirty="0">
                <a:latin typeface="ADLaM Display" panose="02010000000000000000" pitchFamily="2" charset="0"/>
                <a:ea typeface="ADLaM Display" panose="02010000000000000000" pitchFamily="2" charset="0"/>
                <a:cs typeface="ADLaM Display" panose="02010000000000000000" pitchFamily="2" charset="0"/>
              </a:rPr>
              <a:t>Position: </a:t>
            </a:r>
            <a:r>
              <a:rPr lang="en-US" sz="4400" dirty="0">
                <a:latin typeface="ADLaM Display" panose="02010000000000000000" pitchFamily="2" charset="0"/>
                <a:ea typeface="ADLaM Display" panose="02010000000000000000" pitchFamily="2" charset="0"/>
                <a:cs typeface="ADLaM Display" panose="02010000000000000000" pitchFamily="2" charset="0"/>
              </a:rPr>
              <a:t>Trans Health Social Worker</a:t>
            </a:r>
            <a:endParaRPr lang="en-US" sz="5100" dirty="0">
              <a:latin typeface="ADLaM Display" panose="02010000000000000000" pitchFamily="2" charset="0"/>
              <a:ea typeface="ADLaM Display" panose="02010000000000000000" pitchFamily="2" charset="0"/>
              <a:cs typeface="ADLaM Display" panose="02010000000000000000" pitchFamily="2" charset="0"/>
            </a:endParaRPr>
          </a:p>
        </p:txBody>
      </p:sp>
      <p:pic>
        <p:nvPicPr>
          <p:cNvPr id="6" name="Picture 5" descr="A person sitting in a room&#10;&#10;Description automatically generated">
            <a:extLst>
              <a:ext uri="{FF2B5EF4-FFF2-40B4-BE49-F238E27FC236}">
                <a16:creationId xmlns:a16="http://schemas.microsoft.com/office/drawing/2014/main" id="{96826C44-1D54-46D5-235B-6A736EAE85F1}"/>
              </a:ext>
            </a:extLst>
          </p:cNvPr>
          <p:cNvPicPr>
            <a:picLocks noChangeAspect="1"/>
          </p:cNvPicPr>
          <p:nvPr/>
        </p:nvPicPr>
        <p:blipFill rotWithShape="1">
          <a:blip r:embed="rId3">
            <a:extLst>
              <a:ext uri="{28A0092B-C50C-407E-A947-70E740481C1C}">
                <a14:useLocalDpi xmlns:a14="http://schemas.microsoft.com/office/drawing/2010/main" val="0"/>
              </a:ext>
            </a:extLst>
          </a:blip>
          <a:srcRect r="13832" b="3"/>
          <a:stretch/>
        </p:blipFill>
        <p:spPr>
          <a:xfrm rot="5400000">
            <a:off x="7161831" y="1201403"/>
            <a:ext cx="4937760" cy="4297680"/>
          </a:xfrm>
          <a:prstGeom prst="rect">
            <a:avLst/>
          </a:prstGeom>
          <a:noFill/>
        </p:spPr>
      </p:pic>
      <p:sp>
        <p:nvSpPr>
          <p:cNvPr id="3" name="Date Placeholder 2">
            <a:extLst>
              <a:ext uri="{FF2B5EF4-FFF2-40B4-BE49-F238E27FC236}">
                <a16:creationId xmlns:a16="http://schemas.microsoft.com/office/drawing/2014/main" id="{BB91606E-0B3D-E151-D6E8-FB4608C3075C}"/>
              </a:ext>
            </a:extLst>
          </p:cNvPr>
          <p:cNvSpPr>
            <a:spLocks noGrp="1"/>
          </p:cNvSpPr>
          <p:nvPr>
            <p:ph type="dt" sz="half" idx="2"/>
          </p:nvPr>
        </p:nvSpPr>
        <p:spPr>
          <a:xfrm>
            <a:off x="10011833" y="6226628"/>
            <a:ext cx="1560304" cy="631372"/>
          </a:xfrm>
        </p:spPr>
        <p:txBody>
          <a:bodyPr anchor="ctr">
            <a:normAutofit/>
          </a:bodyPr>
          <a:lstStyle/>
          <a:p>
            <a:pPr>
              <a:spcAft>
                <a:spcPts val="600"/>
              </a:spcAft>
            </a:pPr>
            <a:fld id="{72B8B865-6043-45BC-B48D-1676CB43D17A}" type="datetime1">
              <a:rPr lang="en-US" smtClean="0"/>
              <a:pPr>
                <a:spcAft>
                  <a:spcPts val="600"/>
                </a:spcAft>
              </a:pPr>
              <a:t>5/9/2024</a:t>
            </a:fld>
            <a:endParaRPr lang="en-US"/>
          </a:p>
        </p:txBody>
      </p:sp>
      <p:sp>
        <p:nvSpPr>
          <p:cNvPr id="4" name="Slide Number Placeholder 3">
            <a:extLst>
              <a:ext uri="{FF2B5EF4-FFF2-40B4-BE49-F238E27FC236}">
                <a16:creationId xmlns:a16="http://schemas.microsoft.com/office/drawing/2014/main" id="{AF121FCD-5305-D1B4-B045-E971883A6D18}"/>
              </a:ext>
            </a:extLst>
          </p:cNvPr>
          <p:cNvSpPr>
            <a:spLocks noGrp="1"/>
          </p:cNvSpPr>
          <p:nvPr>
            <p:ph type="sldNum" sz="quarter" idx="4"/>
          </p:nvPr>
        </p:nvSpPr>
        <p:spPr>
          <a:xfrm>
            <a:off x="11572137" y="6226628"/>
            <a:ext cx="630748" cy="631372"/>
          </a:xfrm>
        </p:spPr>
        <p:txBody>
          <a:bodyPr anchor="ctr">
            <a:normAutofit/>
          </a:bodyPr>
          <a:lstStyle/>
          <a:p>
            <a:pPr>
              <a:spcAft>
                <a:spcPts val="600"/>
              </a:spcAft>
            </a:pPr>
            <a:fld id="{294A09A9-5501-47C1-A89A-A340965A2BE2}" type="slidenum">
              <a:rPr lang="en-US" smtClean="0"/>
              <a:pPr>
                <a:spcAft>
                  <a:spcPts val="600"/>
                </a:spcAft>
              </a:pPr>
              <a:t>3</a:t>
            </a:fld>
            <a:endParaRPr lang="en-US"/>
          </a:p>
        </p:txBody>
      </p:sp>
    </p:spTree>
    <p:extLst>
      <p:ext uri="{BB962C8B-B14F-4D97-AF65-F5344CB8AC3E}">
        <p14:creationId xmlns:p14="http://schemas.microsoft.com/office/powerpoint/2010/main" val="2501041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DE968-F0ED-3582-74DC-29D7D72EE833}"/>
              </a:ext>
            </a:extLst>
          </p:cNvPr>
          <p:cNvSpPr>
            <a:spLocks noGrp="1"/>
          </p:cNvSpPr>
          <p:nvPr>
            <p:ph type="title"/>
          </p:nvPr>
        </p:nvSpPr>
        <p:spPr>
          <a:xfrm>
            <a:off x="654101" y="1134277"/>
            <a:ext cx="6008915" cy="4431932"/>
          </a:xfrm>
        </p:spPr>
        <p:txBody>
          <a:bodyPr anchor="ctr">
            <a:normAutofit/>
          </a:bodyPr>
          <a:lstStyle/>
          <a:p>
            <a:r>
              <a:rPr lang="en-US" sz="5100" dirty="0"/>
              <a:t>ALBA LOPEZ-GOMEZ </a:t>
            </a:r>
            <a:r>
              <a:rPr lang="en-US" sz="3600" dirty="0"/>
              <a:t>(she/they)</a:t>
            </a:r>
            <a:br>
              <a:rPr lang="en-US" sz="5100" dirty="0"/>
            </a:br>
            <a:br>
              <a:rPr lang="en-US" sz="5100" dirty="0"/>
            </a:br>
            <a:r>
              <a:rPr lang="en-US" sz="4400" dirty="0">
                <a:latin typeface="ADLaM Display" panose="02010000000000000000" pitchFamily="2" charset="0"/>
                <a:ea typeface="ADLaM Display" panose="02010000000000000000" pitchFamily="2" charset="0"/>
                <a:cs typeface="ADLaM Display" panose="02010000000000000000" pitchFamily="2" charset="0"/>
              </a:rPr>
              <a:t>Position: Peer Support Worker –  Parents/Family</a:t>
            </a:r>
            <a:endParaRPr lang="en-US" sz="5100" dirty="0">
              <a:latin typeface="ADLaM Display" panose="02010000000000000000" pitchFamily="2" charset="0"/>
              <a:ea typeface="ADLaM Display" panose="02010000000000000000" pitchFamily="2" charset="0"/>
              <a:cs typeface="ADLaM Display" panose="02010000000000000000" pitchFamily="2" charset="0"/>
            </a:endParaRPr>
          </a:p>
        </p:txBody>
      </p:sp>
      <p:pic>
        <p:nvPicPr>
          <p:cNvPr id="8" name="Picture Placeholder 7" descr="A person wearing glasses and a purple jacket&#10;&#10;Description automatically generated">
            <a:extLst>
              <a:ext uri="{FF2B5EF4-FFF2-40B4-BE49-F238E27FC236}">
                <a16:creationId xmlns:a16="http://schemas.microsoft.com/office/drawing/2014/main" id="{87D4C377-552D-6DD3-B54E-7267EB2DC386}"/>
              </a:ext>
            </a:extLst>
          </p:cNvPr>
          <p:cNvPicPr>
            <a:picLocks noGrp="1" noChangeAspect="1"/>
          </p:cNvPicPr>
          <p:nvPr>
            <p:ph type="pic" sz="quarter" idx="18"/>
          </p:nvPr>
        </p:nvPicPr>
        <p:blipFill rotWithShape="1">
          <a:blip r:embed="rId3">
            <a:extLst>
              <a:ext uri="{28A0092B-C50C-407E-A947-70E740481C1C}">
                <a14:useLocalDpi xmlns:a14="http://schemas.microsoft.com/office/drawing/2010/main" val="0"/>
              </a:ext>
            </a:extLst>
          </a:blip>
          <a:srcRect t="2420" r="1" b="13421"/>
          <a:stretch/>
        </p:blipFill>
        <p:spPr>
          <a:xfrm>
            <a:off x="7481871" y="881363"/>
            <a:ext cx="4297680" cy="4937760"/>
          </a:xfrm>
          <a:noFill/>
        </p:spPr>
      </p:pic>
      <p:sp>
        <p:nvSpPr>
          <p:cNvPr id="3" name="Date Placeholder 2">
            <a:extLst>
              <a:ext uri="{FF2B5EF4-FFF2-40B4-BE49-F238E27FC236}">
                <a16:creationId xmlns:a16="http://schemas.microsoft.com/office/drawing/2014/main" id="{BB91606E-0B3D-E151-D6E8-FB4608C3075C}"/>
              </a:ext>
            </a:extLst>
          </p:cNvPr>
          <p:cNvSpPr>
            <a:spLocks noGrp="1"/>
          </p:cNvSpPr>
          <p:nvPr>
            <p:ph type="dt" sz="half" idx="2"/>
          </p:nvPr>
        </p:nvSpPr>
        <p:spPr>
          <a:xfrm>
            <a:off x="10011833" y="6226628"/>
            <a:ext cx="1560304" cy="631372"/>
          </a:xfrm>
        </p:spPr>
        <p:txBody>
          <a:bodyPr anchor="ctr">
            <a:normAutofit/>
          </a:bodyPr>
          <a:lstStyle/>
          <a:p>
            <a:pPr>
              <a:spcAft>
                <a:spcPts val="600"/>
              </a:spcAft>
            </a:pPr>
            <a:fld id="{72B8B865-6043-45BC-B48D-1676CB43D17A}" type="datetime1">
              <a:rPr lang="en-US" smtClean="0"/>
              <a:pPr>
                <a:spcAft>
                  <a:spcPts val="600"/>
                </a:spcAft>
              </a:pPr>
              <a:t>5/9/2024</a:t>
            </a:fld>
            <a:endParaRPr lang="en-US"/>
          </a:p>
        </p:txBody>
      </p:sp>
      <p:sp>
        <p:nvSpPr>
          <p:cNvPr id="4" name="Slide Number Placeholder 3">
            <a:extLst>
              <a:ext uri="{FF2B5EF4-FFF2-40B4-BE49-F238E27FC236}">
                <a16:creationId xmlns:a16="http://schemas.microsoft.com/office/drawing/2014/main" id="{AF121FCD-5305-D1B4-B045-E971883A6D18}"/>
              </a:ext>
            </a:extLst>
          </p:cNvPr>
          <p:cNvSpPr>
            <a:spLocks noGrp="1"/>
          </p:cNvSpPr>
          <p:nvPr>
            <p:ph type="sldNum" sz="quarter" idx="4"/>
          </p:nvPr>
        </p:nvSpPr>
        <p:spPr>
          <a:xfrm>
            <a:off x="11572137" y="6226628"/>
            <a:ext cx="630748" cy="631372"/>
          </a:xfrm>
        </p:spPr>
        <p:txBody>
          <a:bodyPr anchor="ctr">
            <a:normAutofit/>
          </a:bodyPr>
          <a:lstStyle/>
          <a:p>
            <a:pPr>
              <a:spcAft>
                <a:spcPts val="600"/>
              </a:spcAft>
            </a:pPr>
            <a:fld id="{294A09A9-5501-47C1-A89A-A340965A2BE2}" type="slidenum">
              <a:rPr lang="en-US" smtClean="0"/>
              <a:pPr>
                <a:spcAft>
                  <a:spcPts val="600"/>
                </a:spcAft>
              </a:pPr>
              <a:t>4</a:t>
            </a:fld>
            <a:endParaRPr lang="en-US"/>
          </a:p>
        </p:txBody>
      </p:sp>
    </p:spTree>
    <p:extLst>
      <p:ext uri="{BB962C8B-B14F-4D97-AF65-F5344CB8AC3E}">
        <p14:creationId xmlns:p14="http://schemas.microsoft.com/office/powerpoint/2010/main" val="2210473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DE968-F0ED-3582-74DC-29D7D72EE833}"/>
              </a:ext>
            </a:extLst>
          </p:cNvPr>
          <p:cNvSpPr>
            <a:spLocks noGrp="1"/>
          </p:cNvSpPr>
          <p:nvPr>
            <p:ph type="title"/>
          </p:nvPr>
        </p:nvSpPr>
        <p:spPr>
          <a:xfrm>
            <a:off x="734784" y="1059463"/>
            <a:ext cx="6008915" cy="4431932"/>
          </a:xfrm>
        </p:spPr>
        <p:txBody>
          <a:bodyPr anchor="ctr">
            <a:normAutofit/>
          </a:bodyPr>
          <a:lstStyle/>
          <a:p>
            <a:r>
              <a:rPr lang="en-US" sz="5600" dirty="0"/>
              <a:t>ASHLEY GAWNE </a:t>
            </a:r>
            <a:r>
              <a:rPr lang="en-US" sz="3600" dirty="0"/>
              <a:t>(she/they)</a:t>
            </a:r>
            <a:br>
              <a:rPr lang="en-US" sz="5600" dirty="0"/>
            </a:br>
            <a:br>
              <a:rPr lang="en-US" sz="5600" dirty="0"/>
            </a:br>
            <a:r>
              <a:rPr lang="en-US" sz="4400" dirty="0">
                <a:latin typeface="ADLaM Display" panose="02010000000000000000" pitchFamily="2" charset="0"/>
                <a:ea typeface="ADLaM Display" panose="02010000000000000000" pitchFamily="2" charset="0"/>
                <a:cs typeface="ADLaM Display" panose="02010000000000000000" pitchFamily="2" charset="0"/>
              </a:rPr>
              <a:t>Position: Peer Support Worker</a:t>
            </a:r>
            <a:endParaRPr lang="en-US" sz="5600" dirty="0">
              <a:latin typeface="ADLaM Display" panose="02010000000000000000" pitchFamily="2" charset="0"/>
              <a:ea typeface="ADLaM Display" panose="02010000000000000000" pitchFamily="2" charset="0"/>
              <a:cs typeface="ADLaM Display" panose="02010000000000000000" pitchFamily="2" charset="0"/>
            </a:endParaRPr>
          </a:p>
        </p:txBody>
      </p:sp>
      <p:pic>
        <p:nvPicPr>
          <p:cNvPr id="9" name="Picture 8" descr="A person smiling at camera&#10;&#10;Description automatically generated">
            <a:extLst>
              <a:ext uri="{FF2B5EF4-FFF2-40B4-BE49-F238E27FC236}">
                <a16:creationId xmlns:a16="http://schemas.microsoft.com/office/drawing/2014/main" id="{EADB02CE-95BD-CB90-8429-96EB6BDDA36F}"/>
              </a:ext>
            </a:extLst>
          </p:cNvPr>
          <p:cNvPicPr>
            <a:picLocks noChangeAspect="1"/>
          </p:cNvPicPr>
          <p:nvPr/>
        </p:nvPicPr>
        <p:blipFill rotWithShape="1">
          <a:blip r:embed="rId3">
            <a:extLst>
              <a:ext uri="{28A0092B-C50C-407E-A947-70E740481C1C}">
                <a14:useLocalDpi xmlns:a14="http://schemas.microsoft.com/office/drawing/2010/main" val="0"/>
              </a:ext>
            </a:extLst>
          </a:blip>
          <a:srcRect r="3" b="13832"/>
          <a:stretch/>
        </p:blipFill>
        <p:spPr>
          <a:xfrm>
            <a:off x="7481871" y="881363"/>
            <a:ext cx="4297680" cy="4937760"/>
          </a:xfrm>
          <a:prstGeom prst="rect">
            <a:avLst/>
          </a:prstGeom>
          <a:noFill/>
        </p:spPr>
      </p:pic>
      <p:sp>
        <p:nvSpPr>
          <p:cNvPr id="3" name="Date Placeholder 2">
            <a:extLst>
              <a:ext uri="{FF2B5EF4-FFF2-40B4-BE49-F238E27FC236}">
                <a16:creationId xmlns:a16="http://schemas.microsoft.com/office/drawing/2014/main" id="{BB91606E-0B3D-E151-D6E8-FB4608C3075C}"/>
              </a:ext>
            </a:extLst>
          </p:cNvPr>
          <p:cNvSpPr>
            <a:spLocks noGrp="1"/>
          </p:cNvSpPr>
          <p:nvPr>
            <p:ph type="dt" sz="half" idx="2"/>
          </p:nvPr>
        </p:nvSpPr>
        <p:spPr>
          <a:xfrm>
            <a:off x="10011833" y="6226628"/>
            <a:ext cx="1560304" cy="631372"/>
          </a:xfrm>
        </p:spPr>
        <p:txBody>
          <a:bodyPr anchor="ctr">
            <a:normAutofit/>
          </a:bodyPr>
          <a:lstStyle/>
          <a:p>
            <a:pPr>
              <a:spcAft>
                <a:spcPts val="600"/>
              </a:spcAft>
            </a:pPr>
            <a:fld id="{72B8B865-6043-45BC-B48D-1676CB43D17A}" type="datetime1">
              <a:rPr lang="en-US" smtClean="0"/>
              <a:pPr>
                <a:spcAft>
                  <a:spcPts val="600"/>
                </a:spcAft>
              </a:pPr>
              <a:t>5/9/2024</a:t>
            </a:fld>
            <a:endParaRPr lang="en-US"/>
          </a:p>
        </p:txBody>
      </p:sp>
      <p:sp>
        <p:nvSpPr>
          <p:cNvPr id="4" name="Slide Number Placeholder 3">
            <a:extLst>
              <a:ext uri="{FF2B5EF4-FFF2-40B4-BE49-F238E27FC236}">
                <a16:creationId xmlns:a16="http://schemas.microsoft.com/office/drawing/2014/main" id="{AF121FCD-5305-D1B4-B045-E971883A6D18}"/>
              </a:ext>
            </a:extLst>
          </p:cNvPr>
          <p:cNvSpPr>
            <a:spLocks noGrp="1"/>
          </p:cNvSpPr>
          <p:nvPr>
            <p:ph type="sldNum" sz="quarter" idx="4"/>
          </p:nvPr>
        </p:nvSpPr>
        <p:spPr>
          <a:xfrm>
            <a:off x="11572137" y="6226628"/>
            <a:ext cx="630748" cy="631372"/>
          </a:xfrm>
        </p:spPr>
        <p:txBody>
          <a:bodyPr anchor="ctr">
            <a:normAutofit/>
          </a:bodyPr>
          <a:lstStyle/>
          <a:p>
            <a:pPr>
              <a:spcAft>
                <a:spcPts val="600"/>
              </a:spcAft>
            </a:pPr>
            <a:fld id="{294A09A9-5501-47C1-A89A-A340965A2BE2}" type="slidenum">
              <a:rPr lang="en-US" smtClean="0"/>
              <a:pPr>
                <a:spcAft>
                  <a:spcPts val="600"/>
                </a:spcAft>
              </a:pPr>
              <a:t>5</a:t>
            </a:fld>
            <a:endParaRPr lang="en-US"/>
          </a:p>
        </p:txBody>
      </p:sp>
    </p:spTree>
    <p:extLst>
      <p:ext uri="{BB962C8B-B14F-4D97-AF65-F5344CB8AC3E}">
        <p14:creationId xmlns:p14="http://schemas.microsoft.com/office/powerpoint/2010/main" val="2743314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5C410-7E12-7D36-B975-7B6958A96386}"/>
              </a:ext>
            </a:extLst>
          </p:cNvPr>
          <p:cNvSpPr>
            <a:spLocks noGrp="1"/>
          </p:cNvSpPr>
          <p:nvPr>
            <p:ph type="ctrTitle"/>
          </p:nvPr>
        </p:nvSpPr>
        <p:spPr/>
        <p:txBody>
          <a:bodyPr/>
          <a:lstStyle/>
          <a:p>
            <a:r>
              <a:rPr lang="en-US" dirty="0">
                <a:latin typeface="ADLaM Display" panose="02010000000000000000" pitchFamily="2" charset="0"/>
                <a:ea typeface="ADLaM Display" panose="02010000000000000000" pitchFamily="2" charset="0"/>
                <a:cs typeface="ADLaM Display" panose="02010000000000000000" pitchFamily="2" charset="0"/>
              </a:rPr>
              <a:t>INCLUSIVE LANGUAGE AND DEFINITIONS</a:t>
            </a:r>
            <a:endParaRPr lang="en-CA"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3" name="Subtitle 2">
            <a:extLst>
              <a:ext uri="{FF2B5EF4-FFF2-40B4-BE49-F238E27FC236}">
                <a16:creationId xmlns:a16="http://schemas.microsoft.com/office/drawing/2014/main" id="{3127618B-E783-4543-C42F-EC115455FF87}"/>
              </a:ext>
            </a:extLst>
          </p:cNvPr>
          <p:cNvSpPr>
            <a:spLocks noGrp="1"/>
          </p:cNvSpPr>
          <p:nvPr>
            <p:ph type="subTitle" idx="1"/>
          </p:nvPr>
        </p:nvSpPr>
        <p:spPr/>
        <p:txBody>
          <a:bodyPr/>
          <a:lstStyle/>
          <a:p>
            <a:r>
              <a:rPr lang="en-US" dirty="0"/>
              <a:t>A BRIEF OVERVIEW</a:t>
            </a:r>
            <a:endParaRPr lang="en-CA" dirty="0"/>
          </a:p>
        </p:txBody>
      </p:sp>
    </p:spTree>
    <p:extLst>
      <p:ext uri="{BB962C8B-B14F-4D97-AF65-F5344CB8AC3E}">
        <p14:creationId xmlns:p14="http://schemas.microsoft.com/office/powerpoint/2010/main" val="3203100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C1B549-801B-BCED-879D-984702D4F2E2}"/>
              </a:ext>
            </a:extLst>
          </p:cNvPr>
          <p:cNvSpPr>
            <a:spLocks noGrp="1"/>
          </p:cNvSpPr>
          <p:nvPr>
            <p:ph type="dt" sz="half" idx="2"/>
          </p:nvPr>
        </p:nvSpPr>
        <p:spPr/>
        <p:txBody>
          <a:bodyPr/>
          <a:lstStyle/>
          <a:p>
            <a:fld id="{72B8B865-6043-45BC-B48D-1676CB43D17A}" type="datetime1">
              <a:rPr lang="en-US" smtClean="0"/>
              <a:pPr/>
              <a:t>5/9/2024</a:t>
            </a:fld>
            <a:endParaRPr lang="en-US" dirty="0"/>
          </a:p>
        </p:txBody>
      </p:sp>
      <p:sp>
        <p:nvSpPr>
          <p:cNvPr id="3" name="Slide Number Placeholder 2">
            <a:extLst>
              <a:ext uri="{FF2B5EF4-FFF2-40B4-BE49-F238E27FC236}">
                <a16:creationId xmlns:a16="http://schemas.microsoft.com/office/drawing/2014/main" id="{7E20F1CF-909A-8DCD-2ED7-E6D96928AA8A}"/>
              </a:ext>
            </a:extLst>
          </p:cNvPr>
          <p:cNvSpPr>
            <a:spLocks noGrp="1"/>
          </p:cNvSpPr>
          <p:nvPr>
            <p:ph type="sldNum" sz="quarter" idx="4"/>
          </p:nvPr>
        </p:nvSpPr>
        <p:spPr/>
        <p:txBody>
          <a:bodyPr/>
          <a:lstStyle/>
          <a:p>
            <a:fld id="{294A09A9-5501-47C1-A89A-A340965A2BE2}" type="slidenum">
              <a:rPr lang="en-US" smtClean="0"/>
              <a:pPr/>
              <a:t>7</a:t>
            </a:fld>
            <a:endParaRPr lang="en-US" dirty="0"/>
          </a:p>
        </p:txBody>
      </p:sp>
      <p:pic>
        <p:nvPicPr>
          <p:cNvPr id="4" name="Picture 3">
            <a:extLst>
              <a:ext uri="{FF2B5EF4-FFF2-40B4-BE49-F238E27FC236}">
                <a16:creationId xmlns:a16="http://schemas.microsoft.com/office/drawing/2014/main" id="{27F5FC3D-9F7B-E90A-2B39-DC964B831636}"/>
              </a:ext>
            </a:extLst>
          </p:cNvPr>
          <p:cNvPicPr>
            <a:picLocks noChangeAspect="1"/>
          </p:cNvPicPr>
          <p:nvPr/>
        </p:nvPicPr>
        <p:blipFill>
          <a:blip r:embed="rId3"/>
          <a:stretch>
            <a:fillRect/>
          </a:stretch>
        </p:blipFill>
        <p:spPr>
          <a:xfrm>
            <a:off x="2660606" y="391102"/>
            <a:ext cx="6870787" cy="5730737"/>
          </a:xfrm>
          <a:prstGeom prst="rect">
            <a:avLst/>
          </a:prstGeom>
        </p:spPr>
      </p:pic>
    </p:spTree>
    <p:extLst>
      <p:ext uri="{BB962C8B-B14F-4D97-AF65-F5344CB8AC3E}">
        <p14:creationId xmlns:p14="http://schemas.microsoft.com/office/powerpoint/2010/main" val="716689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86351-6AA0-10EF-2756-5C9317623CA5}"/>
              </a:ext>
            </a:extLst>
          </p:cNvPr>
          <p:cNvSpPr>
            <a:spLocks noGrp="1"/>
          </p:cNvSpPr>
          <p:nvPr>
            <p:ph type="title"/>
          </p:nvPr>
        </p:nvSpPr>
        <p:spPr/>
        <p:txBody>
          <a:bodyPr/>
          <a:lstStyle/>
          <a:p>
            <a:r>
              <a:rPr lang="en-CA" dirty="0"/>
              <a:t>Definitions:</a:t>
            </a:r>
          </a:p>
        </p:txBody>
      </p:sp>
      <p:sp>
        <p:nvSpPr>
          <p:cNvPr id="3" name="Text Placeholder 2">
            <a:extLst>
              <a:ext uri="{FF2B5EF4-FFF2-40B4-BE49-F238E27FC236}">
                <a16:creationId xmlns:a16="http://schemas.microsoft.com/office/drawing/2014/main" id="{246D4C5A-434E-AD6E-19CC-66678F4A10F1}"/>
              </a:ext>
            </a:extLst>
          </p:cNvPr>
          <p:cNvSpPr>
            <a:spLocks noGrp="1"/>
          </p:cNvSpPr>
          <p:nvPr>
            <p:ph type="body" sz="quarter" idx="10"/>
          </p:nvPr>
        </p:nvSpPr>
        <p:spPr>
          <a:xfrm>
            <a:off x="641350" y="1693454"/>
            <a:ext cx="10907016" cy="3803704"/>
          </a:xfrm>
        </p:spPr>
        <p:txBody>
          <a:bodyPr/>
          <a:lstStyle/>
          <a:p>
            <a:r>
              <a:rPr lang="en-CA" dirty="0"/>
              <a:t>Gender Affirming Care</a:t>
            </a:r>
          </a:p>
          <a:p>
            <a:pPr lvl="1"/>
            <a:r>
              <a:rPr lang="en-CA" dirty="0"/>
              <a:t>Formal systems and practices that affirm and support individuals’ gender identities.</a:t>
            </a:r>
          </a:p>
          <a:p>
            <a:pPr lvl="1"/>
            <a:r>
              <a:rPr lang="en-US" dirty="0"/>
              <a:t>Can include social and psychological support alongside medical care and procedures.</a:t>
            </a:r>
          </a:p>
          <a:p>
            <a:pPr marL="457200" lvl="1" indent="0">
              <a:buNone/>
            </a:pPr>
            <a:endParaRPr lang="en-US" dirty="0"/>
          </a:p>
          <a:p>
            <a:r>
              <a:rPr lang="en-CA" dirty="0"/>
              <a:t>Cisgender vs Transgender</a:t>
            </a:r>
          </a:p>
          <a:p>
            <a:pPr lvl="1"/>
            <a:r>
              <a:rPr lang="en-CA" dirty="0"/>
              <a:t>Cisgender: someone whose gender identity is the same as their assigned sex at birth.</a:t>
            </a:r>
          </a:p>
          <a:p>
            <a:pPr lvl="1"/>
            <a:r>
              <a:rPr lang="en-CA" dirty="0"/>
              <a:t>Transgender: someone whose gender identity does not match their sex at birth.</a:t>
            </a:r>
          </a:p>
          <a:p>
            <a:pPr marL="457200" lvl="1" indent="0">
              <a:buNone/>
            </a:pPr>
            <a:endParaRPr lang="en-CA" dirty="0"/>
          </a:p>
          <a:p>
            <a:r>
              <a:rPr lang="en-CA" dirty="0"/>
              <a:t>Gender Diverse</a:t>
            </a:r>
          </a:p>
          <a:p>
            <a:pPr lvl="1"/>
            <a:r>
              <a:rPr lang="en-CA" dirty="0"/>
              <a:t>An umbrella term that refers to people who do not identify as exclusively male or female.</a:t>
            </a:r>
          </a:p>
          <a:p>
            <a:pPr marL="0" indent="0">
              <a:buNone/>
            </a:pPr>
            <a:endParaRPr lang="en-CA" dirty="0"/>
          </a:p>
        </p:txBody>
      </p:sp>
      <p:sp>
        <p:nvSpPr>
          <p:cNvPr id="4" name="Date Placeholder 3">
            <a:extLst>
              <a:ext uri="{FF2B5EF4-FFF2-40B4-BE49-F238E27FC236}">
                <a16:creationId xmlns:a16="http://schemas.microsoft.com/office/drawing/2014/main" id="{2E0A5280-B179-29C6-AADF-0888F8CE85E0}"/>
              </a:ext>
            </a:extLst>
          </p:cNvPr>
          <p:cNvSpPr>
            <a:spLocks noGrp="1"/>
          </p:cNvSpPr>
          <p:nvPr>
            <p:ph type="dt" sz="half" idx="2"/>
          </p:nvPr>
        </p:nvSpPr>
        <p:spPr/>
        <p:txBody>
          <a:bodyPr/>
          <a:lstStyle/>
          <a:p>
            <a:fld id="{72B8B865-6043-45BC-B48D-1676CB43D17A}" type="datetime1">
              <a:rPr lang="en-US" smtClean="0"/>
              <a:pPr/>
              <a:t>5/9/2024</a:t>
            </a:fld>
            <a:endParaRPr lang="en-US" dirty="0"/>
          </a:p>
        </p:txBody>
      </p:sp>
      <p:sp>
        <p:nvSpPr>
          <p:cNvPr id="5" name="Slide Number Placeholder 4">
            <a:extLst>
              <a:ext uri="{FF2B5EF4-FFF2-40B4-BE49-F238E27FC236}">
                <a16:creationId xmlns:a16="http://schemas.microsoft.com/office/drawing/2014/main" id="{A869A411-8802-CBDF-227A-C7A2DCE5A769}"/>
              </a:ext>
            </a:extLst>
          </p:cNvPr>
          <p:cNvSpPr>
            <a:spLocks noGrp="1"/>
          </p:cNvSpPr>
          <p:nvPr>
            <p:ph type="sldNum" sz="quarter" idx="4"/>
          </p:nvPr>
        </p:nvSpPr>
        <p:spPr/>
        <p:txBody>
          <a:bodyPr/>
          <a:lstStyle/>
          <a:p>
            <a:fld id="{294A09A9-5501-47C1-A89A-A340965A2BE2}" type="slidenum">
              <a:rPr lang="en-US" smtClean="0"/>
              <a:pPr/>
              <a:t>8</a:t>
            </a:fld>
            <a:endParaRPr lang="en-US" dirty="0"/>
          </a:p>
        </p:txBody>
      </p:sp>
    </p:spTree>
    <p:extLst>
      <p:ext uri="{BB962C8B-B14F-4D97-AF65-F5344CB8AC3E}">
        <p14:creationId xmlns:p14="http://schemas.microsoft.com/office/powerpoint/2010/main" val="869458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402AD-388C-C940-51C1-530BFFA38F65}"/>
              </a:ext>
            </a:extLst>
          </p:cNvPr>
          <p:cNvSpPr>
            <a:spLocks noGrp="1"/>
          </p:cNvSpPr>
          <p:nvPr>
            <p:ph type="title"/>
          </p:nvPr>
        </p:nvSpPr>
        <p:spPr/>
        <p:txBody>
          <a:bodyPr/>
          <a:lstStyle/>
          <a:p>
            <a:r>
              <a:rPr lang="en-CA" dirty="0"/>
              <a:t>Helpful Definitions (cont.):</a:t>
            </a:r>
          </a:p>
        </p:txBody>
      </p:sp>
      <p:sp>
        <p:nvSpPr>
          <p:cNvPr id="3" name="Text Placeholder 2">
            <a:extLst>
              <a:ext uri="{FF2B5EF4-FFF2-40B4-BE49-F238E27FC236}">
                <a16:creationId xmlns:a16="http://schemas.microsoft.com/office/drawing/2014/main" id="{FBD143EB-4D70-8E1C-029C-6297A72BA7E4}"/>
              </a:ext>
            </a:extLst>
          </p:cNvPr>
          <p:cNvSpPr>
            <a:spLocks noGrp="1"/>
          </p:cNvSpPr>
          <p:nvPr>
            <p:ph type="body" sz="quarter" idx="10"/>
          </p:nvPr>
        </p:nvSpPr>
        <p:spPr>
          <a:xfrm>
            <a:off x="641350" y="1450178"/>
            <a:ext cx="10907016" cy="3957643"/>
          </a:xfrm>
        </p:spPr>
        <p:txBody>
          <a:bodyPr/>
          <a:lstStyle/>
          <a:p>
            <a:pPr marL="457200" lvl="1" indent="0">
              <a:buNone/>
            </a:pPr>
            <a:endParaRPr lang="en-CA" dirty="0"/>
          </a:p>
          <a:p>
            <a:r>
              <a:rPr lang="en-CA" dirty="0"/>
              <a:t>Transfeminine / Transmasculine</a:t>
            </a:r>
          </a:p>
          <a:p>
            <a:pPr lvl="1"/>
            <a:r>
              <a:rPr lang="en-CA" dirty="0"/>
              <a:t>Umbrella terms for individuals who identify as trans female / trans male. Inclusive of non-binary/gender diverse identities. </a:t>
            </a:r>
          </a:p>
          <a:p>
            <a:pPr marL="457200" lvl="1" indent="0">
              <a:buNone/>
            </a:pPr>
            <a:r>
              <a:rPr lang="en-CA" dirty="0"/>
              <a:t> </a:t>
            </a:r>
          </a:p>
          <a:p>
            <a:r>
              <a:rPr lang="en-CA" dirty="0"/>
              <a:t>Gender Incongruence</a:t>
            </a:r>
          </a:p>
          <a:p>
            <a:pPr lvl="1"/>
            <a:r>
              <a:rPr lang="en-US" dirty="0"/>
              <a:t>Incongruence between an individual's gender identity and the sex assigned at birth.</a:t>
            </a:r>
          </a:p>
          <a:p>
            <a:pPr lvl="1"/>
            <a:r>
              <a:rPr lang="en-US" dirty="0"/>
              <a:t>People with gender incongruence may identify is trans or gender diverse.</a:t>
            </a:r>
          </a:p>
          <a:p>
            <a:pPr lvl="1"/>
            <a:endParaRPr lang="en-US" dirty="0"/>
          </a:p>
          <a:p>
            <a:r>
              <a:rPr lang="en-US" dirty="0"/>
              <a:t>Gender Dysphoria</a:t>
            </a:r>
          </a:p>
          <a:p>
            <a:pPr lvl="1"/>
            <a:r>
              <a:rPr lang="en-US" dirty="0"/>
              <a:t>Feeling of discomfort or distress because of gender incongruence. </a:t>
            </a:r>
          </a:p>
          <a:p>
            <a:pPr lvl="1"/>
            <a:r>
              <a:rPr lang="en-US" dirty="0"/>
              <a:t>Not everyone who has gender incongruence experiences gender dysphoria.</a:t>
            </a:r>
          </a:p>
        </p:txBody>
      </p:sp>
      <p:sp>
        <p:nvSpPr>
          <p:cNvPr id="4" name="Date Placeholder 3">
            <a:extLst>
              <a:ext uri="{FF2B5EF4-FFF2-40B4-BE49-F238E27FC236}">
                <a16:creationId xmlns:a16="http://schemas.microsoft.com/office/drawing/2014/main" id="{F9A7DB13-81E3-A9CF-62F6-9310CF2C3B4B}"/>
              </a:ext>
            </a:extLst>
          </p:cNvPr>
          <p:cNvSpPr>
            <a:spLocks noGrp="1"/>
          </p:cNvSpPr>
          <p:nvPr>
            <p:ph type="dt" sz="half" idx="2"/>
          </p:nvPr>
        </p:nvSpPr>
        <p:spPr/>
        <p:txBody>
          <a:bodyPr/>
          <a:lstStyle/>
          <a:p>
            <a:fld id="{72B8B865-6043-45BC-B48D-1676CB43D17A}" type="datetime1">
              <a:rPr lang="en-US" smtClean="0"/>
              <a:pPr/>
              <a:t>5/9/2024</a:t>
            </a:fld>
            <a:endParaRPr lang="en-US" dirty="0"/>
          </a:p>
        </p:txBody>
      </p:sp>
      <p:sp>
        <p:nvSpPr>
          <p:cNvPr id="5" name="Slide Number Placeholder 4">
            <a:extLst>
              <a:ext uri="{FF2B5EF4-FFF2-40B4-BE49-F238E27FC236}">
                <a16:creationId xmlns:a16="http://schemas.microsoft.com/office/drawing/2014/main" id="{DDF65654-C08C-D7C7-907E-149C049E436A}"/>
              </a:ext>
            </a:extLst>
          </p:cNvPr>
          <p:cNvSpPr>
            <a:spLocks noGrp="1"/>
          </p:cNvSpPr>
          <p:nvPr>
            <p:ph type="sldNum" sz="quarter" idx="4"/>
          </p:nvPr>
        </p:nvSpPr>
        <p:spPr/>
        <p:txBody>
          <a:bodyPr/>
          <a:lstStyle/>
          <a:p>
            <a:fld id="{294A09A9-5501-47C1-A89A-A340965A2BE2}" type="slidenum">
              <a:rPr lang="en-US" smtClean="0"/>
              <a:pPr/>
              <a:t>9</a:t>
            </a:fld>
            <a:endParaRPr lang="en-US" dirty="0"/>
          </a:p>
        </p:txBody>
      </p:sp>
    </p:spTree>
    <p:extLst>
      <p:ext uri="{BB962C8B-B14F-4D97-AF65-F5344CB8AC3E}">
        <p14:creationId xmlns:p14="http://schemas.microsoft.com/office/powerpoint/2010/main" val="663476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52607-79F4-9A91-3A0B-429BDED9CA50}"/>
              </a:ext>
            </a:extLst>
          </p:cNvPr>
          <p:cNvSpPr>
            <a:spLocks noGrp="1"/>
          </p:cNvSpPr>
          <p:nvPr>
            <p:ph type="ctrTitle"/>
          </p:nvPr>
        </p:nvSpPr>
        <p:spPr>
          <a:xfrm>
            <a:off x="1626326" y="1224098"/>
            <a:ext cx="8939349" cy="3717472"/>
          </a:xfrm>
        </p:spPr>
        <p:txBody>
          <a:bodyPr/>
          <a:lstStyle/>
          <a:p>
            <a:r>
              <a:rPr lang="en-US" dirty="0">
                <a:latin typeface="ADLaM Display" panose="02010000000000000000" pitchFamily="2" charset="0"/>
                <a:ea typeface="ADLaM Display" panose="02010000000000000000" pitchFamily="2" charset="0"/>
                <a:cs typeface="ADLaM Display" panose="02010000000000000000" pitchFamily="2" charset="0"/>
              </a:rPr>
              <a:t>WHAT IS THE TRANS HEALTH KLINIC?</a:t>
            </a:r>
          </a:p>
        </p:txBody>
      </p:sp>
      <p:sp>
        <p:nvSpPr>
          <p:cNvPr id="5" name="Subtitle 4">
            <a:extLst>
              <a:ext uri="{FF2B5EF4-FFF2-40B4-BE49-F238E27FC236}">
                <a16:creationId xmlns:a16="http://schemas.microsoft.com/office/drawing/2014/main" id="{CAE2AC3F-3A0B-14BC-D93E-2AF099DC21CD}"/>
              </a:ext>
            </a:extLst>
          </p:cNvPr>
          <p:cNvSpPr>
            <a:spLocks noGrp="1"/>
          </p:cNvSpPr>
          <p:nvPr>
            <p:ph type="subTitle" idx="1"/>
          </p:nvPr>
        </p:nvSpPr>
        <p:spPr>
          <a:xfrm>
            <a:off x="2460171" y="5017288"/>
            <a:ext cx="7271657" cy="652923"/>
          </a:xfrm>
        </p:spPr>
        <p:txBody>
          <a:bodyPr/>
          <a:lstStyle/>
          <a:p>
            <a:r>
              <a:rPr lang="en-US" dirty="0">
                <a:hlinkClick r:id="rId3">
                  <a:extLst>
                    <a:ext uri="{A12FA001-AC4F-418D-AE19-62706E023703}">
                      <ahyp:hlinkClr xmlns:ahyp="http://schemas.microsoft.com/office/drawing/2018/hyperlinkcolor" val="tx"/>
                    </a:ext>
                  </a:extLst>
                </a:hlinkClick>
              </a:rPr>
              <a:t>KLINIC.MB.CA/TRANSHEALTH </a:t>
            </a:r>
            <a:endParaRPr lang="en-US" dirty="0"/>
          </a:p>
        </p:txBody>
      </p:sp>
    </p:spTree>
    <p:extLst>
      <p:ext uri="{BB962C8B-B14F-4D97-AF65-F5344CB8AC3E}">
        <p14:creationId xmlns:p14="http://schemas.microsoft.com/office/powerpoint/2010/main" val="4292537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p:txBody>
          <a:bodyPr/>
          <a:lstStyle/>
          <a:p>
            <a:r>
              <a:rPr lang="en-US" dirty="0"/>
              <a:t>Trans Health Klinic:</a:t>
            </a: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idx="1"/>
          </p:nvPr>
        </p:nvSpPr>
        <p:spPr>
          <a:xfrm>
            <a:off x="734786" y="2904565"/>
            <a:ext cx="10431652" cy="2807746"/>
          </a:xfrm>
        </p:spPr>
        <p:txBody>
          <a:bodyPr vert="horz" lIns="91440" tIns="45720" rIns="91440" bIns="45720" rtlCol="0" anchor="t">
            <a:normAutofit/>
          </a:bodyPr>
          <a:lstStyle/>
          <a:p>
            <a:r>
              <a:rPr lang="en-US" sz="2000" dirty="0"/>
              <a:t>We provide gender affirming care throughout Manitoba – including rural areas and not limited to Winnipeg.</a:t>
            </a:r>
          </a:p>
          <a:p>
            <a:endParaRPr lang="en-US" sz="2000" dirty="0"/>
          </a:p>
          <a:p>
            <a:r>
              <a:rPr lang="en-US" sz="2000" dirty="0"/>
              <a:t>We see transgender and gender diverse individuals who are 16+</a:t>
            </a:r>
          </a:p>
          <a:p>
            <a:pPr lvl="1"/>
            <a:endParaRPr lang="en-US" sz="2000" i="1" dirty="0"/>
          </a:p>
          <a:p>
            <a:r>
              <a:rPr lang="en-US" sz="2000" i="1" dirty="0"/>
              <a:t>Gender Dysphoria Assessment and Action in Youth (GDAAY)​ is a program through HSC for ages 8-14.</a:t>
            </a:r>
          </a:p>
        </p:txBody>
      </p:sp>
      <p:sp>
        <p:nvSpPr>
          <p:cNvPr id="4" name="Date Placeholder 3">
            <a:extLst>
              <a:ext uri="{FF2B5EF4-FFF2-40B4-BE49-F238E27FC236}">
                <a16:creationId xmlns:a16="http://schemas.microsoft.com/office/drawing/2014/main" id="{A004579C-DA6D-B905-B710-1E6243E8C700}"/>
              </a:ext>
            </a:extLst>
          </p:cNvPr>
          <p:cNvSpPr>
            <a:spLocks noGrp="1"/>
          </p:cNvSpPr>
          <p:nvPr>
            <p:ph type="dt" sz="half" idx="2"/>
          </p:nvPr>
        </p:nvSpPr>
        <p:spPr/>
        <p:txBody>
          <a:bodyPr/>
          <a:lstStyle/>
          <a:p>
            <a:fld id="{EA52206C-522E-4279-9E0D-1C28CCBD7571}" type="datetime1">
              <a:rPr lang="en-US" smtClean="0"/>
              <a:pPr/>
              <a:t>5/9/2024</a:t>
            </a:fld>
            <a:endParaRPr lang="en-US" dirty="0"/>
          </a:p>
        </p:txBody>
      </p:sp>
      <p:sp>
        <p:nvSpPr>
          <p:cNvPr id="5" name="Slide Number Placeholder 4">
            <a:extLst>
              <a:ext uri="{FF2B5EF4-FFF2-40B4-BE49-F238E27FC236}">
                <a16:creationId xmlns:a16="http://schemas.microsoft.com/office/drawing/2014/main" id="{E1420634-75FC-1021-C59D-6A615E04CCB7}"/>
              </a:ext>
            </a:extLst>
          </p:cNvPr>
          <p:cNvSpPr>
            <a:spLocks noGrp="1"/>
          </p:cNvSpPr>
          <p:nvPr>
            <p:ph type="sldNum" sz="quarter" idx="4"/>
          </p:nvPr>
        </p:nvSpPr>
        <p:spPr/>
        <p:txBody>
          <a:bodyPr/>
          <a:lstStyle/>
          <a:p>
            <a:fld id="{294A09A9-5501-47C1-A89A-A340965A2BE2}" type="slidenum">
              <a:rPr lang="en-US" smtClean="0"/>
              <a:pPr/>
              <a:t>11</a:t>
            </a:fld>
            <a:endParaRPr lang="en-US" dirty="0"/>
          </a:p>
        </p:txBody>
      </p:sp>
    </p:spTree>
    <p:extLst>
      <p:ext uri="{BB962C8B-B14F-4D97-AF65-F5344CB8AC3E}">
        <p14:creationId xmlns:p14="http://schemas.microsoft.com/office/powerpoint/2010/main" val="1639799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A113D-E36D-C8AC-C51C-E42AF2DDB0B8}"/>
              </a:ext>
            </a:extLst>
          </p:cNvPr>
          <p:cNvSpPr>
            <a:spLocks noGrp="1"/>
          </p:cNvSpPr>
          <p:nvPr>
            <p:ph type="title"/>
          </p:nvPr>
        </p:nvSpPr>
        <p:spPr/>
        <p:txBody>
          <a:bodyPr/>
          <a:lstStyle/>
          <a:p>
            <a:pPr algn="ctr"/>
            <a:r>
              <a:rPr lang="en-CA" dirty="0"/>
              <a:t>Get To Know Our Team</a:t>
            </a:r>
          </a:p>
        </p:txBody>
      </p:sp>
      <p:sp>
        <p:nvSpPr>
          <p:cNvPr id="3" name="Content Placeholder 2">
            <a:extLst>
              <a:ext uri="{FF2B5EF4-FFF2-40B4-BE49-F238E27FC236}">
                <a16:creationId xmlns:a16="http://schemas.microsoft.com/office/drawing/2014/main" id="{6231AD64-1A79-5F55-E16C-019438C0A045}"/>
              </a:ext>
            </a:extLst>
          </p:cNvPr>
          <p:cNvSpPr>
            <a:spLocks noGrp="1"/>
          </p:cNvSpPr>
          <p:nvPr>
            <p:ph idx="1"/>
          </p:nvPr>
        </p:nvSpPr>
        <p:spPr>
          <a:xfrm>
            <a:off x="734786" y="3538423"/>
            <a:ext cx="3961039" cy="1752601"/>
          </a:xfrm>
        </p:spPr>
        <p:txBody>
          <a:bodyPr/>
          <a:lstStyle/>
          <a:p>
            <a:pPr marL="0" indent="0">
              <a:buNone/>
            </a:pPr>
            <a:r>
              <a:rPr lang="en-CA" dirty="0"/>
              <a:t>Providing medical transition care, mental health supports, service navigation, referrals and resources, lived experience (peer) support, etc. </a:t>
            </a:r>
          </a:p>
        </p:txBody>
      </p:sp>
      <p:graphicFrame>
        <p:nvGraphicFramePr>
          <p:cNvPr id="7" name="Table Placeholder 6">
            <a:extLst>
              <a:ext uri="{FF2B5EF4-FFF2-40B4-BE49-F238E27FC236}">
                <a16:creationId xmlns:a16="http://schemas.microsoft.com/office/drawing/2014/main" id="{EE790323-25F0-FBCC-8D37-11A75E777399}"/>
              </a:ext>
            </a:extLst>
          </p:cNvPr>
          <p:cNvGraphicFramePr>
            <a:graphicFrameLocks noGrp="1"/>
          </p:cNvGraphicFramePr>
          <p:nvPr>
            <p:ph type="tbl" sz="quarter" idx="10"/>
            <p:extLst>
              <p:ext uri="{D42A27DB-BD31-4B8C-83A1-F6EECF244321}">
                <p14:modId xmlns:p14="http://schemas.microsoft.com/office/powerpoint/2010/main" val="2862737851"/>
              </p:ext>
            </p:extLst>
          </p:nvPr>
        </p:nvGraphicFramePr>
        <p:xfrm>
          <a:off x="4956403" y="3409331"/>
          <a:ext cx="6500811" cy="1752600"/>
        </p:xfrm>
        <a:graphic>
          <a:graphicData uri="http://schemas.openxmlformats.org/drawingml/2006/table">
            <a:tbl>
              <a:tblPr firstRow="1" bandRow="1">
                <a:tableStyleId>{16D9F66E-5EB9-4882-86FB-DCBF35E3C3E4}</a:tableStyleId>
              </a:tblPr>
              <a:tblGrid>
                <a:gridCol w="2166937">
                  <a:extLst>
                    <a:ext uri="{9D8B030D-6E8A-4147-A177-3AD203B41FA5}">
                      <a16:colId xmlns:a16="http://schemas.microsoft.com/office/drawing/2014/main" val="43941032"/>
                    </a:ext>
                  </a:extLst>
                </a:gridCol>
                <a:gridCol w="2166937">
                  <a:extLst>
                    <a:ext uri="{9D8B030D-6E8A-4147-A177-3AD203B41FA5}">
                      <a16:colId xmlns:a16="http://schemas.microsoft.com/office/drawing/2014/main" val="543514802"/>
                    </a:ext>
                  </a:extLst>
                </a:gridCol>
                <a:gridCol w="2166937">
                  <a:extLst>
                    <a:ext uri="{9D8B030D-6E8A-4147-A177-3AD203B41FA5}">
                      <a16:colId xmlns:a16="http://schemas.microsoft.com/office/drawing/2014/main" val="386326234"/>
                    </a:ext>
                  </a:extLst>
                </a:gridCol>
              </a:tblGrid>
              <a:tr h="370840">
                <a:tc>
                  <a:txBody>
                    <a:bodyPr/>
                    <a:lstStyle/>
                    <a:p>
                      <a:r>
                        <a:rPr lang="en-CA" dirty="0"/>
                        <a:t>Admin Staff</a:t>
                      </a:r>
                    </a:p>
                  </a:txBody>
                  <a:tcPr/>
                </a:tc>
                <a:tc>
                  <a:txBody>
                    <a:bodyPr/>
                    <a:lstStyle/>
                    <a:p>
                      <a:r>
                        <a:rPr lang="en-CA" dirty="0"/>
                        <a:t>Supports / Mental Health Team</a:t>
                      </a:r>
                    </a:p>
                  </a:txBody>
                  <a:tcPr/>
                </a:tc>
                <a:tc>
                  <a:txBody>
                    <a:bodyPr/>
                    <a:lstStyle/>
                    <a:p>
                      <a:r>
                        <a:rPr lang="en-CA" dirty="0"/>
                        <a:t>Medical Team</a:t>
                      </a:r>
                    </a:p>
                  </a:txBody>
                  <a:tcPr/>
                </a:tc>
                <a:extLst>
                  <a:ext uri="{0D108BD9-81ED-4DB2-BD59-A6C34878D82A}">
                    <a16:rowId xmlns:a16="http://schemas.microsoft.com/office/drawing/2014/main" val="1634936803"/>
                  </a:ext>
                </a:extLst>
              </a:tr>
              <a:tr h="370840">
                <a:tc>
                  <a:txBody>
                    <a:bodyPr/>
                    <a:lstStyle/>
                    <a:p>
                      <a:r>
                        <a:rPr lang="en-CA" dirty="0"/>
                        <a:t>Medical Assistant</a:t>
                      </a:r>
                    </a:p>
                  </a:txBody>
                  <a:tcPr/>
                </a:tc>
                <a:tc>
                  <a:txBody>
                    <a:bodyPr/>
                    <a:lstStyle/>
                    <a:p>
                      <a:r>
                        <a:rPr lang="en-CA" dirty="0"/>
                        <a:t>Peer Support</a:t>
                      </a:r>
                    </a:p>
                  </a:txBody>
                  <a:tcPr/>
                </a:tc>
                <a:tc>
                  <a:txBody>
                    <a:bodyPr/>
                    <a:lstStyle/>
                    <a:p>
                      <a:r>
                        <a:rPr lang="en-CA" dirty="0"/>
                        <a:t>Nurses</a:t>
                      </a:r>
                    </a:p>
                  </a:txBody>
                  <a:tcPr/>
                </a:tc>
                <a:extLst>
                  <a:ext uri="{0D108BD9-81ED-4DB2-BD59-A6C34878D82A}">
                    <a16:rowId xmlns:a16="http://schemas.microsoft.com/office/drawing/2014/main" val="1639418197"/>
                  </a:ext>
                </a:extLst>
              </a:tr>
              <a:tr h="370840">
                <a:tc>
                  <a:txBody>
                    <a:bodyPr/>
                    <a:lstStyle/>
                    <a:p>
                      <a:r>
                        <a:rPr lang="en-CA" dirty="0"/>
                        <a:t>Intake Admin</a:t>
                      </a:r>
                    </a:p>
                  </a:txBody>
                  <a:tcPr/>
                </a:tc>
                <a:tc>
                  <a:txBody>
                    <a:bodyPr/>
                    <a:lstStyle/>
                    <a:p>
                      <a:r>
                        <a:rPr lang="en-CA" dirty="0"/>
                        <a:t>Social Work</a:t>
                      </a:r>
                    </a:p>
                  </a:txBody>
                  <a:tcPr/>
                </a:tc>
                <a:tc>
                  <a:txBody>
                    <a:bodyPr/>
                    <a:lstStyle/>
                    <a:p>
                      <a:r>
                        <a:rPr lang="en-CA" dirty="0"/>
                        <a:t>Nurse Practitioner</a:t>
                      </a:r>
                    </a:p>
                  </a:txBody>
                  <a:tcPr/>
                </a:tc>
                <a:extLst>
                  <a:ext uri="{0D108BD9-81ED-4DB2-BD59-A6C34878D82A}">
                    <a16:rowId xmlns:a16="http://schemas.microsoft.com/office/drawing/2014/main" val="2775494577"/>
                  </a:ext>
                </a:extLst>
              </a:tr>
              <a:tr h="370840">
                <a:tc>
                  <a:txBody>
                    <a:bodyPr/>
                    <a:lstStyle/>
                    <a:p>
                      <a:r>
                        <a:rPr lang="en-CA" dirty="0"/>
                        <a:t>Front Desk</a:t>
                      </a:r>
                    </a:p>
                  </a:txBody>
                  <a:tcPr/>
                </a:tc>
                <a:tc>
                  <a:txBody>
                    <a:bodyPr/>
                    <a:lstStyle/>
                    <a:p>
                      <a:r>
                        <a:rPr lang="en-CA" dirty="0"/>
                        <a:t>Psychologist</a:t>
                      </a:r>
                    </a:p>
                  </a:txBody>
                  <a:tcPr/>
                </a:tc>
                <a:tc>
                  <a:txBody>
                    <a:bodyPr/>
                    <a:lstStyle/>
                    <a:p>
                      <a:r>
                        <a:rPr lang="en-CA" dirty="0"/>
                        <a:t>Doctors</a:t>
                      </a:r>
                    </a:p>
                  </a:txBody>
                  <a:tcPr/>
                </a:tc>
                <a:extLst>
                  <a:ext uri="{0D108BD9-81ED-4DB2-BD59-A6C34878D82A}">
                    <a16:rowId xmlns:a16="http://schemas.microsoft.com/office/drawing/2014/main" val="4030069281"/>
                  </a:ext>
                </a:extLst>
              </a:tr>
            </a:tbl>
          </a:graphicData>
        </a:graphic>
      </p:graphicFrame>
      <p:sp>
        <p:nvSpPr>
          <p:cNvPr id="5" name="Date Placeholder 4">
            <a:extLst>
              <a:ext uri="{FF2B5EF4-FFF2-40B4-BE49-F238E27FC236}">
                <a16:creationId xmlns:a16="http://schemas.microsoft.com/office/drawing/2014/main" id="{B5D4A04D-7D87-C3C8-38F2-5E43811DD3BA}"/>
              </a:ext>
            </a:extLst>
          </p:cNvPr>
          <p:cNvSpPr>
            <a:spLocks noGrp="1"/>
          </p:cNvSpPr>
          <p:nvPr>
            <p:ph type="dt" sz="half" idx="2"/>
          </p:nvPr>
        </p:nvSpPr>
        <p:spPr/>
        <p:txBody>
          <a:bodyPr/>
          <a:lstStyle/>
          <a:p>
            <a:fld id="{72B8B865-6043-45BC-B48D-1676CB43D17A}" type="datetime1">
              <a:rPr lang="en-US" smtClean="0"/>
              <a:pPr/>
              <a:t>5/9/2024</a:t>
            </a:fld>
            <a:endParaRPr lang="en-US" dirty="0"/>
          </a:p>
        </p:txBody>
      </p:sp>
      <p:sp>
        <p:nvSpPr>
          <p:cNvPr id="6" name="Slide Number Placeholder 5">
            <a:extLst>
              <a:ext uri="{FF2B5EF4-FFF2-40B4-BE49-F238E27FC236}">
                <a16:creationId xmlns:a16="http://schemas.microsoft.com/office/drawing/2014/main" id="{3DD38163-EBEF-C605-2495-28C18E91ACB1}"/>
              </a:ext>
            </a:extLst>
          </p:cNvPr>
          <p:cNvSpPr>
            <a:spLocks noGrp="1"/>
          </p:cNvSpPr>
          <p:nvPr>
            <p:ph type="sldNum" sz="quarter" idx="4"/>
          </p:nvPr>
        </p:nvSpPr>
        <p:spPr/>
        <p:txBody>
          <a:bodyPr/>
          <a:lstStyle/>
          <a:p>
            <a:fld id="{294A09A9-5501-47C1-A89A-A340965A2BE2}" type="slidenum">
              <a:rPr lang="en-US" smtClean="0"/>
              <a:pPr/>
              <a:t>12</a:t>
            </a:fld>
            <a:endParaRPr lang="en-US" dirty="0"/>
          </a:p>
        </p:txBody>
      </p:sp>
    </p:spTree>
    <p:extLst>
      <p:ext uri="{BB962C8B-B14F-4D97-AF65-F5344CB8AC3E}">
        <p14:creationId xmlns:p14="http://schemas.microsoft.com/office/powerpoint/2010/main" val="2620361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93FB3-DFEF-8C11-7BE8-92D3F95463DF}"/>
              </a:ext>
            </a:extLst>
          </p:cNvPr>
          <p:cNvSpPr>
            <a:spLocks noGrp="1"/>
          </p:cNvSpPr>
          <p:nvPr>
            <p:ph type="title"/>
          </p:nvPr>
        </p:nvSpPr>
        <p:spPr/>
        <p:txBody>
          <a:bodyPr/>
          <a:lstStyle/>
          <a:p>
            <a:r>
              <a:rPr lang="en-CA" dirty="0"/>
              <a:t>What to Expect:</a:t>
            </a:r>
          </a:p>
        </p:txBody>
      </p:sp>
      <p:sp>
        <p:nvSpPr>
          <p:cNvPr id="4" name="Date Placeholder 3">
            <a:extLst>
              <a:ext uri="{FF2B5EF4-FFF2-40B4-BE49-F238E27FC236}">
                <a16:creationId xmlns:a16="http://schemas.microsoft.com/office/drawing/2014/main" id="{57499263-06E9-64CB-1645-A30D7FA5CF74}"/>
              </a:ext>
            </a:extLst>
          </p:cNvPr>
          <p:cNvSpPr>
            <a:spLocks noGrp="1"/>
          </p:cNvSpPr>
          <p:nvPr>
            <p:ph type="dt" sz="half" idx="2"/>
          </p:nvPr>
        </p:nvSpPr>
        <p:spPr/>
        <p:txBody>
          <a:bodyPr/>
          <a:lstStyle/>
          <a:p>
            <a:fld id="{72B8B865-6043-45BC-B48D-1676CB43D17A}" type="datetime1">
              <a:rPr lang="en-US" smtClean="0"/>
              <a:pPr/>
              <a:t>5/9/2024</a:t>
            </a:fld>
            <a:endParaRPr lang="en-US" dirty="0"/>
          </a:p>
        </p:txBody>
      </p:sp>
      <p:sp>
        <p:nvSpPr>
          <p:cNvPr id="5" name="Slide Number Placeholder 4">
            <a:extLst>
              <a:ext uri="{FF2B5EF4-FFF2-40B4-BE49-F238E27FC236}">
                <a16:creationId xmlns:a16="http://schemas.microsoft.com/office/drawing/2014/main" id="{550B64C7-0A74-FB2C-D487-576DBA583955}"/>
              </a:ext>
            </a:extLst>
          </p:cNvPr>
          <p:cNvSpPr>
            <a:spLocks noGrp="1"/>
          </p:cNvSpPr>
          <p:nvPr>
            <p:ph type="sldNum" sz="quarter" idx="4"/>
          </p:nvPr>
        </p:nvSpPr>
        <p:spPr/>
        <p:txBody>
          <a:bodyPr/>
          <a:lstStyle/>
          <a:p>
            <a:fld id="{294A09A9-5501-47C1-A89A-A340965A2BE2}" type="slidenum">
              <a:rPr lang="en-US" smtClean="0"/>
              <a:pPr/>
              <a:t>13</a:t>
            </a:fld>
            <a:endParaRPr lang="en-US" dirty="0"/>
          </a:p>
        </p:txBody>
      </p:sp>
      <p:pic>
        <p:nvPicPr>
          <p:cNvPr id="6" name="Picture 2" descr="Diagram&#10;&#10;Description automatically generated">
            <a:extLst>
              <a:ext uri="{FF2B5EF4-FFF2-40B4-BE49-F238E27FC236}">
                <a16:creationId xmlns:a16="http://schemas.microsoft.com/office/drawing/2014/main" id="{2AE76BB5-2E04-48FF-220C-30BD04094F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621" y="2053088"/>
            <a:ext cx="9961757" cy="3062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97864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A9710-FFC5-9E3C-E624-B2A8EB19A7BA}"/>
              </a:ext>
            </a:extLst>
          </p:cNvPr>
          <p:cNvSpPr>
            <a:spLocks noGrp="1"/>
          </p:cNvSpPr>
          <p:nvPr>
            <p:ph type="title"/>
          </p:nvPr>
        </p:nvSpPr>
        <p:spPr>
          <a:xfrm>
            <a:off x="693815" y="1311639"/>
            <a:ext cx="5946389" cy="1221196"/>
          </a:xfrm>
        </p:spPr>
        <p:txBody>
          <a:bodyPr anchor="b">
            <a:normAutofit/>
          </a:bodyPr>
          <a:lstStyle/>
          <a:p>
            <a:pPr algn="ctr"/>
            <a:r>
              <a:rPr lang="en-US" dirty="0"/>
              <a:t>Our Building – 167 Sherbrook Street, Winnipeg</a:t>
            </a:r>
            <a:endParaRPr lang="en-CA" dirty="0"/>
          </a:p>
        </p:txBody>
      </p:sp>
      <p:sp>
        <p:nvSpPr>
          <p:cNvPr id="1031" name="Text Placeholder 2">
            <a:extLst>
              <a:ext uri="{FF2B5EF4-FFF2-40B4-BE49-F238E27FC236}">
                <a16:creationId xmlns:a16="http://schemas.microsoft.com/office/drawing/2014/main" id="{20B0C4E3-914E-A931-51E0-18766C1C68E6}"/>
              </a:ext>
            </a:extLst>
          </p:cNvPr>
          <p:cNvSpPr>
            <a:spLocks noGrp="1"/>
          </p:cNvSpPr>
          <p:nvPr>
            <p:ph type="body" sz="quarter" idx="10"/>
          </p:nvPr>
        </p:nvSpPr>
        <p:spPr>
          <a:xfrm>
            <a:off x="641349" y="2884714"/>
            <a:ext cx="5946389" cy="1997530"/>
          </a:xfrm>
        </p:spPr>
        <p:txBody>
          <a:bodyPr/>
          <a:lstStyle/>
          <a:p>
            <a:r>
              <a:rPr lang="en-US" dirty="0"/>
              <a:t>Visitor Parking</a:t>
            </a:r>
          </a:p>
          <a:p>
            <a:r>
              <a:rPr lang="en-US" dirty="0"/>
              <a:t>Scent-Free Facility</a:t>
            </a:r>
          </a:p>
          <a:p>
            <a:r>
              <a:rPr lang="en-US" dirty="0"/>
              <a:t>Wheelchair Accessible</a:t>
            </a:r>
          </a:p>
          <a:p>
            <a:r>
              <a:rPr lang="en-US" dirty="0"/>
              <a:t>Other Programs</a:t>
            </a:r>
          </a:p>
        </p:txBody>
      </p:sp>
      <p:pic>
        <p:nvPicPr>
          <p:cNvPr id="1026" name="Picture 2" descr="Klinic on campus returns – The Uniter">
            <a:extLst>
              <a:ext uri="{FF2B5EF4-FFF2-40B4-BE49-F238E27FC236}">
                <a16:creationId xmlns:a16="http://schemas.microsoft.com/office/drawing/2014/main" id="{EEF51B65-D5B7-94F4-5786-B1DF357F4BD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312" r="17723" b="2"/>
          <a:stretch/>
        </p:blipFill>
        <p:spPr bwMode="auto">
          <a:xfrm>
            <a:off x="7384528" y="1819004"/>
            <a:ext cx="3520440" cy="3063240"/>
          </a:xfrm>
          <a:prstGeom prst="rect">
            <a:avLst/>
          </a:prstGeom>
          <a:solidFill>
            <a:srgbClr val="FFFFFF"/>
          </a:solidFill>
          <a:ln w="38100">
            <a:noFill/>
          </a:ln>
        </p:spPr>
      </p:pic>
      <p:sp>
        <p:nvSpPr>
          <p:cNvPr id="4" name="Date Placeholder 3">
            <a:extLst>
              <a:ext uri="{FF2B5EF4-FFF2-40B4-BE49-F238E27FC236}">
                <a16:creationId xmlns:a16="http://schemas.microsoft.com/office/drawing/2014/main" id="{314CB359-9FBF-EE6F-B8A2-94B73A48C7E3}"/>
              </a:ext>
            </a:extLst>
          </p:cNvPr>
          <p:cNvSpPr>
            <a:spLocks noGrp="1"/>
          </p:cNvSpPr>
          <p:nvPr>
            <p:ph type="dt" sz="half" idx="2"/>
          </p:nvPr>
        </p:nvSpPr>
        <p:spPr>
          <a:xfrm>
            <a:off x="10011833" y="6226628"/>
            <a:ext cx="1560304" cy="631372"/>
          </a:xfrm>
        </p:spPr>
        <p:txBody>
          <a:bodyPr anchor="ctr">
            <a:normAutofit/>
          </a:bodyPr>
          <a:lstStyle/>
          <a:p>
            <a:pPr>
              <a:spcAft>
                <a:spcPts val="600"/>
              </a:spcAft>
            </a:pPr>
            <a:fld id="{72B8B865-6043-45BC-B48D-1676CB43D17A}" type="datetime1">
              <a:rPr lang="en-US" smtClean="0"/>
              <a:pPr>
                <a:spcAft>
                  <a:spcPts val="600"/>
                </a:spcAft>
              </a:pPr>
              <a:t>5/9/2024</a:t>
            </a:fld>
            <a:endParaRPr lang="en-US"/>
          </a:p>
        </p:txBody>
      </p:sp>
      <p:sp>
        <p:nvSpPr>
          <p:cNvPr id="5" name="Slide Number Placeholder 4">
            <a:extLst>
              <a:ext uri="{FF2B5EF4-FFF2-40B4-BE49-F238E27FC236}">
                <a16:creationId xmlns:a16="http://schemas.microsoft.com/office/drawing/2014/main" id="{8D21083C-E4B3-DD9D-16CE-FBF814110F5D}"/>
              </a:ext>
            </a:extLst>
          </p:cNvPr>
          <p:cNvSpPr>
            <a:spLocks noGrp="1"/>
          </p:cNvSpPr>
          <p:nvPr>
            <p:ph type="sldNum" sz="quarter" idx="4"/>
          </p:nvPr>
        </p:nvSpPr>
        <p:spPr>
          <a:xfrm>
            <a:off x="11572137" y="6226628"/>
            <a:ext cx="630748" cy="631372"/>
          </a:xfrm>
        </p:spPr>
        <p:txBody>
          <a:bodyPr anchor="ctr">
            <a:normAutofit/>
          </a:bodyPr>
          <a:lstStyle/>
          <a:p>
            <a:pPr>
              <a:spcAft>
                <a:spcPts val="600"/>
              </a:spcAft>
            </a:pPr>
            <a:fld id="{294A09A9-5501-47C1-A89A-A340965A2BE2}" type="slidenum">
              <a:rPr lang="en-US" smtClean="0"/>
              <a:pPr>
                <a:spcAft>
                  <a:spcPts val="600"/>
                </a:spcAft>
              </a:pPr>
              <a:t>14</a:t>
            </a:fld>
            <a:endParaRPr lang="en-US"/>
          </a:p>
        </p:txBody>
      </p:sp>
    </p:spTree>
    <p:extLst>
      <p:ext uri="{BB962C8B-B14F-4D97-AF65-F5344CB8AC3E}">
        <p14:creationId xmlns:p14="http://schemas.microsoft.com/office/powerpoint/2010/main" val="2478817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54E59-40A3-481B-1B56-FA586A6BA641}"/>
              </a:ext>
            </a:extLst>
          </p:cNvPr>
          <p:cNvSpPr>
            <a:spLocks noGrp="1"/>
          </p:cNvSpPr>
          <p:nvPr>
            <p:ph type="ctrTitle"/>
          </p:nvPr>
        </p:nvSpPr>
        <p:spPr>
          <a:xfrm>
            <a:off x="2033195" y="1224098"/>
            <a:ext cx="8229600" cy="3717472"/>
          </a:xfrm>
        </p:spPr>
        <p:txBody>
          <a:bodyPr/>
          <a:lstStyle/>
          <a:p>
            <a:r>
              <a:rPr lang="en-US" dirty="0">
                <a:latin typeface="ADLaM Display" panose="02010000000000000000" pitchFamily="2" charset="0"/>
                <a:ea typeface="ADLaM Display" panose="02010000000000000000" pitchFamily="2" charset="0"/>
                <a:cs typeface="ADLaM Display" panose="02010000000000000000" pitchFamily="2" charset="0"/>
              </a:rPr>
              <a:t>HOW TO ACCESS GENDER AFFIRMING CARE 	</a:t>
            </a:r>
            <a:endParaRPr lang="en-CA"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3" name="Subtitle 2">
            <a:extLst>
              <a:ext uri="{FF2B5EF4-FFF2-40B4-BE49-F238E27FC236}">
                <a16:creationId xmlns:a16="http://schemas.microsoft.com/office/drawing/2014/main" id="{B0723796-4F18-01CB-04D0-1DC1E12E2134}"/>
              </a:ext>
            </a:extLst>
          </p:cNvPr>
          <p:cNvSpPr>
            <a:spLocks noGrp="1"/>
          </p:cNvSpPr>
          <p:nvPr>
            <p:ph type="subTitle" idx="1"/>
          </p:nvPr>
        </p:nvSpPr>
        <p:spPr/>
        <p:txBody>
          <a:bodyPr/>
          <a:lstStyle/>
          <a:p>
            <a:r>
              <a:rPr lang="en-CA" dirty="0"/>
              <a:t>Trans Health </a:t>
            </a:r>
            <a:r>
              <a:rPr lang="en-CA" dirty="0" err="1"/>
              <a:t>Klinic</a:t>
            </a:r>
            <a:r>
              <a:rPr lang="en-CA" dirty="0"/>
              <a:t> Process</a:t>
            </a:r>
          </a:p>
        </p:txBody>
      </p:sp>
    </p:spTree>
    <p:extLst>
      <p:ext uri="{BB962C8B-B14F-4D97-AF65-F5344CB8AC3E}">
        <p14:creationId xmlns:p14="http://schemas.microsoft.com/office/powerpoint/2010/main" val="2068073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4114B-0BA2-C37D-B37D-0EA5E97EDCAA}"/>
              </a:ext>
            </a:extLst>
          </p:cNvPr>
          <p:cNvSpPr>
            <a:spLocks noGrp="1"/>
          </p:cNvSpPr>
          <p:nvPr>
            <p:ph type="title"/>
          </p:nvPr>
        </p:nvSpPr>
        <p:spPr>
          <a:xfrm>
            <a:off x="641350" y="576292"/>
            <a:ext cx="10907016" cy="922516"/>
          </a:xfrm>
        </p:spPr>
        <p:txBody>
          <a:bodyPr anchor="ctr">
            <a:normAutofit/>
          </a:bodyPr>
          <a:lstStyle/>
          <a:p>
            <a:r>
              <a:rPr lang="en-CA" dirty="0"/>
              <a:t>Barriers to Accessing Care:</a:t>
            </a:r>
          </a:p>
        </p:txBody>
      </p:sp>
      <p:sp>
        <p:nvSpPr>
          <p:cNvPr id="7" name="Text Placeholder 6">
            <a:extLst>
              <a:ext uri="{FF2B5EF4-FFF2-40B4-BE49-F238E27FC236}">
                <a16:creationId xmlns:a16="http://schemas.microsoft.com/office/drawing/2014/main" id="{802D8D3F-9AB1-DFCD-8C96-2F32744C0E1F}"/>
              </a:ext>
            </a:extLst>
          </p:cNvPr>
          <p:cNvSpPr>
            <a:spLocks noGrp="1"/>
          </p:cNvSpPr>
          <p:nvPr>
            <p:ph sz="half" idx="14"/>
          </p:nvPr>
        </p:nvSpPr>
        <p:spPr>
          <a:xfrm>
            <a:off x="888999" y="2343150"/>
            <a:ext cx="4873446" cy="2994868"/>
          </a:xfrm>
        </p:spPr>
        <p:txBody>
          <a:bodyPr numCol="2">
            <a:normAutofit/>
          </a:bodyPr>
          <a:lstStyle/>
          <a:p>
            <a:pPr marL="285750" indent="-285750">
              <a:buFont typeface="Arial" panose="020B0604020202020204" pitchFamily="34" charset="0"/>
              <a:buChar char="•"/>
            </a:pPr>
            <a:r>
              <a:rPr lang="en-CA"/>
              <a:t>Social</a:t>
            </a:r>
          </a:p>
          <a:p>
            <a:pPr marL="285750" indent="-285750">
              <a:buFont typeface="Arial" panose="020B0604020202020204" pitchFamily="34" charset="0"/>
              <a:buChar char="•"/>
            </a:pPr>
            <a:r>
              <a:rPr lang="en-CA"/>
              <a:t>Political</a:t>
            </a:r>
          </a:p>
          <a:p>
            <a:pPr marL="285750" indent="-285750">
              <a:buFont typeface="Arial" panose="020B0604020202020204" pitchFamily="34" charset="0"/>
              <a:buChar char="•"/>
            </a:pPr>
            <a:r>
              <a:rPr lang="en-CA"/>
              <a:t>Cultural</a:t>
            </a:r>
          </a:p>
          <a:p>
            <a:pPr marL="285750" indent="-285750">
              <a:buFont typeface="Arial" panose="020B0604020202020204" pitchFamily="34" charset="0"/>
              <a:buChar char="•"/>
            </a:pPr>
            <a:r>
              <a:rPr lang="en-CA"/>
              <a:t>Location </a:t>
            </a:r>
          </a:p>
          <a:p>
            <a:pPr marL="285750" indent="-285750">
              <a:buFont typeface="Arial" panose="020B0604020202020204" pitchFamily="34" charset="0"/>
              <a:buChar char="•"/>
            </a:pPr>
            <a:r>
              <a:rPr lang="en-CA"/>
              <a:t>Transportation</a:t>
            </a:r>
          </a:p>
          <a:p>
            <a:pPr marL="285750" indent="-285750">
              <a:buFont typeface="Arial" panose="020B0604020202020204" pitchFamily="34" charset="0"/>
              <a:buChar char="•"/>
            </a:pPr>
            <a:r>
              <a:rPr lang="en-CA"/>
              <a:t>Financial</a:t>
            </a:r>
          </a:p>
          <a:p>
            <a:pPr marL="285750" indent="-285750">
              <a:buFont typeface="Arial" panose="020B0604020202020204" pitchFamily="34" charset="0"/>
              <a:buChar char="•"/>
            </a:pPr>
            <a:endParaRPr lang="en-CA"/>
          </a:p>
          <a:p>
            <a:pPr marL="285750" indent="-285750">
              <a:buFont typeface="Arial" panose="020B0604020202020204" pitchFamily="34" charset="0"/>
              <a:buChar char="•"/>
            </a:pPr>
            <a:endParaRPr lang="en-CA"/>
          </a:p>
          <a:p>
            <a:pPr marL="285750" indent="-285750">
              <a:buFont typeface="Arial" panose="020B0604020202020204" pitchFamily="34" charset="0"/>
              <a:buChar char="•"/>
            </a:pPr>
            <a:r>
              <a:rPr lang="en-CA"/>
              <a:t>Housing</a:t>
            </a:r>
          </a:p>
          <a:p>
            <a:pPr marL="285750" indent="-285750">
              <a:buFont typeface="Arial" panose="020B0604020202020204" pitchFamily="34" charset="0"/>
              <a:buChar char="•"/>
            </a:pPr>
            <a:r>
              <a:rPr lang="en-CA"/>
              <a:t>Physical Health</a:t>
            </a:r>
          </a:p>
          <a:p>
            <a:pPr marL="285750" indent="-285750">
              <a:buFont typeface="Arial" panose="020B0604020202020204" pitchFamily="34" charset="0"/>
              <a:buChar char="•"/>
            </a:pPr>
            <a:r>
              <a:rPr lang="en-CA"/>
              <a:t>Mental Health</a:t>
            </a:r>
          </a:p>
          <a:p>
            <a:pPr marL="285750" indent="-285750">
              <a:buFont typeface="Arial" panose="020B0604020202020204" pitchFamily="34" charset="0"/>
              <a:buChar char="•"/>
            </a:pPr>
            <a:r>
              <a:rPr lang="en-CA"/>
              <a:t>Substance Use </a:t>
            </a:r>
          </a:p>
          <a:p>
            <a:pPr marL="285750" indent="-285750">
              <a:buFont typeface="Arial" panose="020B0604020202020204" pitchFamily="34" charset="0"/>
              <a:buChar char="•"/>
            </a:pPr>
            <a:r>
              <a:rPr lang="en-CA"/>
              <a:t>Accessibility</a:t>
            </a:r>
          </a:p>
          <a:p>
            <a:pPr marL="285750" indent="-285750">
              <a:buFont typeface="Arial" panose="020B0604020202020204" pitchFamily="34" charset="0"/>
              <a:buChar char="•"/>
            </a:pPr>
            <a:r>
              <a:rPr lang="en-CA"/>
              <a:t>Etc.</a:t>
            </a:r>
          </a:p>
        </p:txBody>
      </p:sp>
      <p:pic>
        <p:nvPicPr>
          <p:cNvPr id="2050" name="Picture 2" descr="Maslow's Hierarchy of Needs Explained">
            <a:extLst>
              <a:ext uri="{FF2B5EF4-FFF2-40B4-BE49-F238E27FC236}">
                <a16:creationId xmlns:a16="http://schemas.microsoft.com/office/drawing/2014/main" id="{EA77E872-D746-C798-96F7-2143B3EC019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653841" y="2226039"/>
            <a:ext cx="4392877" cy="3107961"/>
          </a:xfrm>
          <a:prstGeom prst="rect">
            <a:avLst/>
          </a:prstGeom>
          <a:solidFill>
            <a:srgbClr val="FFFFFF"/>
          </a:solidFill>
        </p:spPr>
      </p:pic>
      <p:sp>
        <p:nvSpPr>
          <p:cNvPr id="5" name="Date Placeholder 4">
            <a:extLst>
              <a:ext uri="{FF2B5EF4-FFF2-40B4-BE49-F238E27FC236}">
                <a16:creationId xmlns:a16="http://schemas.microsoft.com/office/drawing/2014/main" id="{0EC7C32A-4D13-68A6-D49A-2F762B72C693}"/>
              </a:ext>
            </a:extLst>
          </p:cNvPr>
          <p:cNvSpPr>
            <a:spLocks noGrp="1"/>
          </p:cNvSpPr>
          <p:nvPr>
            <p:ph type="dt" sz="half" idx="2"/>
          </p:nvPr>
        </p:nvSpPr>
        <p:spPr>
          <a:xfrm>
            <a:off x="10011833" y="6226628"/>
            <a:ext cx="1560304" cy="631372"/>
          </a:xfrm>
        </p:spPr>
        <p:txBody>
          <a:bodyPr anchor="ctr">
            <a:normAutofit/>
          </a:bodyPr>
          <a:lstStyle/>
          <a:p>
            <a:pPr>
              <a:spcAft>
                <a:spcPts val="600"/>
              </a:spcAft>
            </a:pPr>
            <a:fld id="{72B8B865-6043-45BC-B48D-1676CB43D17A}" type="datetime1">
              <a:rPr lang="en-US" smtClean="0"/>
              <a:pPr>
                <a:spcAft>
                  <a:spcPts val="600"/>
                </a:spcAft>
              </a:pPr>
              <a:t>5/9/2024</a:t>
            </a:fld>
            <a:endParaRPr lang="en-US"/>
          </a:p>
        </p:txBody>
      </p:sp>
      <p:sp>
        <p:nvSpPr>
          <p:cNvPr id="6" name="Slide Number Placeholder 5">
            <a:extLst>
              <a:ext uri="{FF2B5EF4-FFF2-40B4-BE49-F238E27FC236}">
                <a16:creationId xmlns:a16="http://schemas.microsoft.com/office/drawing/2014/main" id="{34556ADA-18C3-F233-88D5-810A3281BF62}"/>
              </a:ext>
            </a:extLst>
          </p:cNvPr>
          <p:cNvSpPr>
            <a:spLocks noGrp="1"/>
          </p:cNvSpPr>
          <p:nvPr>
            <p:ph type="sldNum" sz="quarter" idx="4"/>
          </p:nvPr>
        </p:nvSpPr>
        <p:spPr>
          <a:xfrm>
            <a:off x="11572137" y="6226628"/>
            <a:ext cx="630748" cy="631372"/>
          </a:xfrm>
        </p:spPr>
        <p:txBody>
          <a:bodyPr anchor="ctr">
            <a:normAutofit/>
          </a:bodyPr>
          <a:lstStyle/>
          <a:p>
            <a:pPr>
              <a:spcAft>
                <a:spcPts val="600"/>
              </a:spcAft>
            </a:pPr>
            <a:fld id="{294A09A9-5501-47C1-A89A-A340965A2BE2}" type="slidenum">
              <a:rPr lang="en-US" smtClean="0"/>
              <a:pPr>
                <a:spcAft>
                  <a:spcPts val="600"/>
                </a:spcAft>
              </a:pPr>
              <a:t>16</a:t>
            </a:fld>
            <a:endParaRPr lang="en-US"/>
          </a:p>
        </p:txBody>
      </p:sp>
    </p:spTree>
    <p:extLst>
      <p:ext uri="{BB962C8B-B14F-4D97-AF65-F5344CB8AC3E}">
        <p14:creationId xmlns:p14="http://schemas.microsoft.com/office/powerpoint/2010/main" val="2371728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BAC2203-0FC1-95D4-804A-01640D4DB529}"/>
              </a:ext>
            </a:extLst>
          </p:cNvPr>
          <p:cNvSpPr>
            <a:spLocks noGrp="1"/>
          </p:cNvSpPr>
          <p:nvPr>
            <p:ph type="dt" sz="half" idx="2"/>
          </p:nvPr>
        </p:nvSpPr>
        <p:spPr/>
        <p:txBody>
          <a:bodyPr/>
          <a:lstStyle/>
          <a:p>
            <a:fld id="{72B8B865-6043-45BC-B48D-1676CB43D17A}" type="datetime1">
              <a:rPr lang="en-US" smtClean="0"/>
              <a:pPr/>
              <a:t>5/9/2024</a:t>
            </a:fld>
            <a:endParaRPr lang="en-US" dirty="0"/>
          </a:p>
        </p:txBody>
      </p:sp>
      <p:sp>
        <p:nvSpPr>
          <p:cNvPr id="5" name="Slide Number Placeholder 4">
            <a:extLst>
              <a:ext uri="{FF2B5EF4-FFF2-40B4-BE49-F238E27FC236}">
                <a16:creationId xmlns:a16="http://schemas.microsoft.com/office/drawing/2014/main" id="{B734B350-FB4E-55C9-1897-1E1DEC60684A}"/>
              </a:ext>
            </a:extLst>
          </p:cNvPr>
          <p:cNvSpPr>
            <a:spLocks noGrp="1"/>
          </p:cNvSpPr>
          <p:nvPr>
            <p:ph type="sldNum" sz="quarter" idx="4"/>
          </p:nvPr>
        </p:nvSpPr>
        <p:spPr/>
        <p:txBody>
          <a:bodyPr/>
          <a:lstStyle/>
          <a:p>
            <a:fld id="{294A09A9-5501-47C1-A89A-A340965A2BE2}" type="slidenum">
              <a:rPr lang="en-US" smtClean="0"/>
              <a:pPr/>
              <a:t>17</a:t>
            </a:fld>
            <a:endParaRPr lang="en-US" dirty="0"/>
          </a:p>
        </p:txBody>
      </p:sp>
      <p:pic>
        <p:nvPicPr>
          <p:cNvPr id="12" name="Picture 2">
            <a:extLst>
              <a:ext uri="{FF2B5EF4-FFF2-40B4-BE49-F238E27FC236}">
                <a16:creationId xmlns:a16="http://schemas.microsoft.com/office/drawing/2014/main" id="{4945CC2D-080C-550D-95FF-57D1032E6D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9737" y="678351"/>
            <a:ext cx="3636963" cy="514350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315894F0-67F6-BF63-9898-E61C2786A5ED}"/>
              </a:ext>
            </a:extLst>
          </p:cNvPr>
          <p:cNvSpPr txBox="1"/>
          <p:nvPr/>
        </p:nvSpPr>
        <p:spPr>
          <a:xfrm>
            <a:off x="1518248" y="2844225"/>
            <a:ext cx="4304581" cy="584775"/>
          </a:xfrm>
          <a:prstGeom prst="rect">
            <a:avLst/>
          </a:prstGeom>
          <a:noFill/>
        </p:spPr>
        <p:txBody>
          <a:bodyPr wrap="square" rtlCol="0">
            <a:spAutoFit/>
          </a:bodyPr>
          <a:lstStyle/>
          <a:p>
            <a:r>
              <a:rPr lang="en-CA" sz="3200" dirty="0">
                <a:latin typeface="+mj-lt"/>
              </a:rPr>
              <a:t>Step by Step Process</a:t>
            </a:r>
          </a:p>
        </p:txBody>
      </p:sp>
    </p:spTree>
    <p:extLst>
      <p:ext uri="{BB962C8B-B14F-4D97-AF65-F5344CB8AC3E}">
        <p14:creationId xmlns:p14="http://schemas.microsoft.com/office/powerpoint/2010/main" val="7222989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B542-7923-49E9-C8F1-6645C3825B4F}"/>
              </a:ext>
            </a:extLst>
          </p:cNvPr>
          <p:cNvSpPr>
            <a:spLocks noGrp="1"/>
          </p:cNvSpPr>
          <p:nvPr>
            <p:ph type="title"/>
          </p:nvPr>
        </p:nvSpPr>
        <p:spPr/>
        <p:txBody>
          <a:bodyPr/>
          <a:lstStyle/>
          <a:p>
            <a:r>
              <a:rPr lang="en-CA" dirty="0"/>
              <a:t>How to Register:</a:t>
            </a:r>
          </a:p>
        </p:txBody>
      </p:sp>
      <p:sp>
        <p:nvSpPr>
          <p:cNvPr id="3" name="Text Placeholder 2">
            <a:extLst>
              <a:ext uri="{FF2B5EF4-FFF2-40B4-BE49-F238E27FC236}">
                <a16:creationId xmlns:a16="http://schemas.microsoft.com/office/drawing/2014/main" id="{F179C017-4C69-2388-F5AF-BFE4C9840067}"/>
              </a:ext>
            </a:extLst>
          </p:cNvPr>
          <p:cNvSpPr>
            <a:spLocks noGrp="1"/>
          </p:cNvSpPr>
          <p:nvPr>
            <p:ph type="body" sz="quarter" idx="10"/>
          </p:nvPr>
        </p:nvSpPr>
        <p:spPr/>
        <p:txBody>
          <a:bodyPr/>
          <a:lstStyle/>
          <a:p>
            <a:pPr marL="342900" indent="-342900">
              <a:lnSpc>
                <a:spcPct val="150000"/>
              </a:lnSpc>
              <a:buAutoNum type="arabicParenR"/>
            </a:pPr>
            <a:r>
              <a:rPr lang="en-CA" b="1" dirty="0"/>
              <a:t>Self-Referral </a:t>
            </a:r>
          </a:p>
          <a:p>
            <a:pPr lvl="1">
              <a:lnSpc>
                <a:spcPct val="150000"/>
              </a:lnSpc>
              <a:buFont typeface="Wingdings" panose="05000000000000000000" pitchFamily="2" charset="2"/>
              <a:buChar char="Ø"/>
            </a:pPr>
            <a:r>
              <a:rPr lang="en-CA" dirty="0"/>
              <a:t>Form available to print on </a:t>
            </a:r>
            <a:r>
              <a:rPr lang="en-CA" dirty="0" err="1"/>
              <a:t>Klinic’s</a:t>
            </a:r>
            <a:r>
              <a:rPr lang="en-CA" dirty="0"/>
              <a:t> website (klinic.mb.ca): </a:t>
            </a:r>
            <a:r>
              <a:rPr lang="en-CA" b="1" dirty="0"/>
              <a:t>Health Care Services &gt; Trans Health </a:t>
            </a:r>
            <a:r>
              <a:rPr lang="en-CA" b="1" dirty="0" err="1"/>
              <a:t>Klinic</a:t>
            </a:r>
            <a:r>
              <a:rPr lang="en-CA" b="1" dirty="0"/>
              <a:t> &gt; Community Members</a:t>
            </a:r>
          </a:p>
          <a:p>
            <a:pPr lvl="2">
              <a:lnSpc>
                <a:spcPct val="150000"/>
              </a:lnSpc>
            </a:pPr>
            <a:r>
              <a:rPr lang="en-CA" dirty="0"/>
              <a:t>Mail or fax to </a:t>
            </a:r>
            <a:r>
              <a:rPr lang="en-CA" dirty="0" err="1"/>
              <a:t>Klinic</a:t>
            </a:r>
            <a:r>
              <a:rPr lang="en-CA" dirty="0"/>
              <a:t> Community Health </a:t>
            </a:r>
          </a:p>
          <a:p>
            <a:pPr lvl="1">
              <a:lnSpc>
                <a:spcPct val="150000"/>
              </a:lnSpc>
              <a:buFont typeface="Wingdings" panose="05000000000000000000" pitchFamily="2" charset="2"/>
              <a:buChar char="Ø"/>
            </a:pPr>
            <a:r>
              <a:rPr lang="en-CA" dirty="0"/>
              <a:t>OR complete form and drop off in person at </a:t>
            </a:r>
            <a:r>
              <a:rPr lang="en-CA" dirty="0" err="1"/>
              <a:t>Klinic</a:t>
            </a:r>
            <a:r>
              <a:rPr lang="en-CA" dirty="0"/>
              <a:t> Community Health</a:t>
            </a:r>
          </a:p>
          <a:p>
            <a:pPr marL="0" indent="0">
              <a:buNone/>
            </a:pPr>
            <a:endParaRPr lang="en-CA" dirty="0"/>
          </a:p>
          <a:p>
            <a:pPr marL="0" indent="0">
              <a:buNone/>
            </a:pPr>
            <a:r>
              <a:rPr lang="en-CA" b="1" dirty="0"/>
              <a:t>2) Request a Referral from your Primary Care Provider</a:t>
            </a:r>
          </a:p>
        </p:txBody>
      </p:sp>
      <p:sp>
        <p:nvSpPr>
          <p:cNvPr id="4" name="Date Placeholder 3">
            <a:extLst>
              <a:ext uri="{FF2B5EF4-FFF2-40B4-BE49-F238E27FC236}">
                <a16:creationId xmlns:a16="http://schemas.microsoft.com/office/drawing/2014/main" id="{C64DD32E-6B38-24CD-1AE5-8CEDE128465B}"/>
              </a:ext>
            </a:extLst>
          </p:cNvPr>
          <p:cNvSpPr>
            <a:spLocks noGrp="1"/>
          </p:cNvSpPr>
          <p:nvPr>
            <p:ph type="dt" sz="half" idx="2"/>
          </p:nvPr>
        </p:nvSpPr>
        <p:spPr/>
        <p:txBody>
          <a:bodyPr/>
          <a:lstStyle/>
          <a:p>
            <a:fld id="{72B8B865-6043-45BC-B48D-1676CB43D17A}" type="datetime1">
              <a:rPr lang="en-US" smtClean="0"/>
              <a:pPr/>
              <a:t>5/9/2024</a:t>
            </a:fld>
            <a:endParaRPr lang="en-US" dirty="0"/>
          </a:p>
        </p:txBody>
      </p:sp>
      <p:sp>
        <p:nvSpPr>
          <p:cNvPr id="5" name="Slide Number Placeholder 4">
            <a:extLst>
              <a:ext uri="{FF2B5EF4-FFF2-40B4-BE49-F238E27FC236}">
                <a16:creationId xmlns:a16="http://schemas.microsoft.com/office/drawing/2014/main" id="{C8647F93-CDFB-DBFA-D6A8-93CC2A11C43E}"/>
              </a:ext>
            </a:extLst>
          </p:cNvPr>
          <p:cNvSpPr>
            <a:spLocks noGrp="1"/>
          </p:cNvSpPr>
          <p:nvPr>
            <p:ph type="sldNum" sz="quarter" idx="4"/>
          </p:nvPr>
        </p:nvSpPr>
        <p:spPr/>
        <p:txBody>
          <a:bodyPr/>
          <a:lstStyle/>
          <a:p>
            <a:fld id="{294A09A9-5501-47C1-A89A-A340965A2BE2}" type="slidenum">
              <a:rPr lang="en-US" smtClean="0"/>
              <a:pPr/>
              <a:t>18</a:t>
            </a:fld>
            <a:endParaRPr lang="en-US" dirty="0"/>
          </a:p>
        </p:txBody>
      </p:sp>
    </p:spTree>
    <p:extLst>
      <p:ext uri="{BB962C8B-B14F-4D97-AF65-F5344CB8AC3E}">
        <p14:creationId xmlns:p14="http://schemas.microsoft.com/office/powerpoint/2010/main" val="13671720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82713FB-3032-D4BC-B766-6AF9F031CDD8}"/>
              </a:ext>
            </a:extLst>
          </p:cNvPr>
          <p:cNvSpPr>
            <a:spLocks noGrp="1"/>
          </p:cNvSpPr>
          <p:nvPr>
            <p:ph type="dt" sz="half" idx="2"/>
          </p:nvPr>
        </p:nvSpPr>
        <p:spPr/>
        <p:txBody>
          <a:bodyPr/>
          <a:lstStyle/>
          <a:p>
            <a:fld id="{72B8B865-6043-45BC-B48D-1676CB43D17A}" type="datetime1">
              <a:rPr lang="en-US" smtClean="0"/>
              <a:pPr/>
              <a:t>5/9/2024</a:t>
            </a:fld>
            <a:endParaRPr lang="en-US" dirty="0"/>
          </a:p>
        </p:txBody>
      </p:sp>
      <p:sp>
        <p:nvSpPr>
          <p:cNvPr id="6" name="Slide Number Placeholder 5">
            <a:extLst>
              <a:ext uri="{FF2B5EF4-FFF2-40B4-BE49-F238E27FC236}">
                <a16:creationId xmlns:a16="http://schemas.microsoft.com/office/drawing/2014/main" id="{4B31EEEB-6BB3-D235-2035-59341CCCAC4B}"/>
              </a:ext>
            </a:extLst>
          </p:cNvPr>
          <p:cNvSpPr>
            <a:spLocks noGrp="1"/>
          </p:cNvSpPr>
          <p:nvPr>
            <p:ph type="sldNum" sz="quarter" idx="4"/>
          </p:nvPr>
        </p:nvSpPr>
        <p:spPr/>
        <p:txBody>
          <a:bodyPr/>
          <a:lstStyle/>
          <a:p>
            <a:fld id="{294A09A9-5501-47C1-A89A-A340965A2BE2}" type="slidenum">
              <a:rPr lang="en-US" smtClean="0"/>
              <a:pPr/>
              <a:t>19</a:t>
            </a:fld>
            <a:endParaRPr lang="en-US" dirty="0"/>
          </a:p>
        </p:txBody>
      </p:sp>
      <p:graphicFrame>
        <p:nvGraphicFramePr>
          <p:cNvPr id="10" name="Table 9">
            <a:extLst>
              <a:ext uri="{FF2B5EF4-FFF2-40B4-BE49-F238E27FC236}">
                <a16:creationId xmlns:a16="http://schemas.microsoft.com/office/drawing/2014/main" id="{72FEED8B-8477-6D56-919B-7B962FF005AA}"/>
              </a:ext>
            </a:extLst>
          </p:cNvPr>
          <p:cNvGraphicFramePr>
            <a:graphicFrameLocks noGrp="1"/>
          </p:cNvGraphicFramePr>
          <p:nvPr>
            <p:extLst>
              <p:ext uri="{D42A27DB-BD31-4B8C-83A1-F6EECF244321}">
                <p14:modId xmlns:p14="http://schemas.microsoft.com/office/powerpoint/2010/main" val="1767591047"/>
              </p:ext>
            </p:extLst>
          </p:nvPr>
        </p:nvGraphicFramePr>
        <p:xfrm>
          <a:off x="935371" y="726038"/>
          <a:ext cx="5454672" cy="5013627"/>
        </p:xfrm>
        <a:graphic>
          <a:graphicData uri="http://schemas.openxmlformats.org/drawingml/2006/table">
            <a:tbl>
              <a:tblPr/>
              <a:tblGrid>
                <a:gridCol w="5454672">
                  <a:extLst>
                    <a:ext uri="{9D8B030D-6E8A-4147-A177-3AD203B41FA5}">
                      <a16:colId xmlns:a16="http://schemas.microsoft.com/office/drawing/2014/main" val="2829733866"/>
                    </a:ext>
                  </a:extLst>
                </a:gridCol>
              </a:tblGrid>
              <a:tr h="33542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base"/>
                      <a:r>
                        <a:rPr lang="en-CA" sz="1600" b="1" i="0" dirty="0">
                          <a:solidFill>
                            <a:srgbClr val="FFFFFF"/>
                          </a:solidFill>
                          <a:effectLst/>
                          <a:latin typeface="Calibri Light" panose="020F0302020204030204" pitchFamily="34" charset="0"/>
                        </a:rPr>
                        <a:t>GENDER AFFIRMING PROCEDURES/SURGERIES</a:t>
                      </a:r>
                      <a:r>
                        <a:rPr lang="en-CA" sz="1600" b="1" i="0" dirty="0">
                          <a:solidFill>
                            <a:srgbClr val="000000"/>
                          </a:solidFill>
                          <a:effectLst/>
                          <a:latin typeface="Calibri Light" panose="020F0302020204030204" pitchFamily="34" charset="0"/>
                        </a:rPr>
                        <a:t>​</a:t>
                      </a:r>
                      <a:endParaRPr lang="en-CA" sz="1200" b="1" i="0" dirty="0">
                        <a:solidFill>
                          <a:srgbClr val="FFFFFF"/>
                        </a:solidFill>
                        <a:effectLst/>
                      </a:endParaRPr>
                    </a:p>
                  </a:txBody>
                  <a:tcPr marL="46179" marR="46179" marT="23090" marB="23090">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0AD47"/>
                    </a:solidFill>
                  </a:tcPr>
                </a:tc>
                <a:extLst>
                  <a:ext uri="{0D108BD9-81ED-4DB2-BD59-A6C34878D82A}">
                    <a16:rowId xmlns:a16="http://schemas.microsoft.com/office/drawing/2014/main" val="2996299236"/>
                  </a:ext>
                </a:extLst>
              </a:tr>
              <a:tr h="587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base"/>
                      <a:r>
                        <a:rPr lang="en-US" sz="1400" b="1" i="0" dirty="0">
                          <a:solidFill>
                            <a:srgbClr val="385723"/>
                          </a:solidFill>
                          <a:effectLst/>
                          <a:latin typeface="Calibri" panose="020F0502020204030204" pitchFamily="34" charset="0"/>
                        </a:rPr>
                        <a:t>Hormones – can be fully or partially covered </a:t>
                      </a:r>
                      <a:r>
                        <a:rPr lang="en-US" sz="1400" b="0" i="0" dirty="0">
                          <a:solidFill>
                            <a:srgbClr val="000000"/>
                          </a:solidFill>
                          <a:effectLst/>
                          <a:latin typeface="Calibri" panose="020F0502020204030204" pitchFamily="34" charset="0"/>
                        </a:rPr>
                        <a:t>​</a:t>
                      </a:r>
                      <a:endParaRPr lang="en-US" sz="1400" b="0" i="0" dirty="0">
                        <a:solidFill>
                          <a:srgbClr val="000000"/>
                        </a:solidFill>
                        <a:effectLst/>
                      </a:endParaRPr>
                    </a:p>
                    <a:p>
                      <a:pPr algn="ctr" fontAlgn="base"/>
                      <a:r>
                        <a:rPr lang="en-US" sz="1400" b="1" i="0" dirty="0">
                          <a:solidFill>
                            <a:srgbClr val="C55A11"/>
                          </a:solidFill>
                          <a:effectLst/>
                          <a:latin typeface="Calibri" panose="020F0502020204030204" pitchFamily="34" charset="0"/>
                        </a:rPr>
                        <a:t>PHARMACARE, EIA, NIHB OR INSURANCE BENEFITS</a:t>
                      </a:r>
                      <a:r>
                        <a:rPr lang="en-US" sz="1400" b="0" i="0" dirty="0">
                          <a:solidFill>
                            <a:srgbClr val="000000"/>
                          </a:solidFill>
                          <a:effectLst/>
                          <a:latin typeface="Calibri" panose="020F0502020204030204" pitchFamily="34" charset="0"/>
                        </a:rPr>
                        <a:t>​</a:t>
                      </a:r>
                      <a:endParaRPr lang="en-US" sz="1400" b="0" i="0" dirty="0">
                        <a:solidFill>
                          <a:srgbClr val="000000"/>
                        </a:solidFill>
                        <a:effectLst/>
                      </a:endParaRPr>
                    </a:p>
                  </a:txBody>
                  <a:tcPr marL="46179" marR="46179" marT="23090" marB="23090">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5E3CF"/>
                    </a:solidFill>
                  </a:tcPr>
                </a:tc>
                <a:extLst>
                  <a:ext uri="{0D108BD9-81ED-4DB2-BD59-A6C34878D82A}">
                    <a16:rowId xmlns:a16="http://schemas.microsoft.com/office/drawing/2014/main" val="2920123021"/>
                  </a:ext>
                </a:extLst>
              </a:tr>
              <a:tr h="83857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base"/>
                      <a:r>
                        <a:rPr lang="en-US" sz="1400" b="1" i="0" dirty="0">
                          <a:solidFill>
                            <a:srgbClr val="385723"/>
                          </a:solidFill>
                          <a:effectLst/>
                          <a:latin typeface="Calibri" panose="020F0502020204030204" pitchFamily="34" charset="0"/>
                        </a:rPr>
                        <a:t>Upper surgery – chest masculinization, reduction, and augmentation – </a:t>
                      </a:r>
                    </a:p>
                    <a:p>
                      <a:pPr algn="ctr" fontAlgn="base"/>
                      <a:r>
                        <a:rPr lang="en-US" sz="1400" b="1" i="0" dirty="0">
                          <a:solidFill>
                            <a:srgbClr val="385723"/>
                          </a:solidFill>
                          <a:effectLst/>
                          <a:latin typeface="Calibri" panose="020F0502020204030204" pitchFamily="34" charset="0"/>
                        </a:rPr>
                        <a:t>Covered by MB Health </a:t>
                      </a:r>
                      <a:r>
                        <a:rPr lang="en-US" sz="1400" b="0" i="0" dirty="0">
                          <a:solidFill>
                            <a:srgbClr val="000000"/>
                          </a:solidFill>
                          <a:effectLst/>
                          <a:latin typeface="Calibri" panose="020F0502020204030204" pitchFamily="34" charset="0"/>
                        </a:rPr>
                        <a:t>​</a:t>
                      </a:r>
                      <a:endParaRPr lang="en-US" sz="1400" b="0" i="0" dirty="0">
                        <a:solidFill>
                          <a:srgbClr val="000000"/>
                        </a:solidFill>
                        <a:effectLst/>
                      </a:endParaRPr>
                    </a:p>
                    <a:p>
                      <a:pPr algn="ctr" fontAlgn="base"/>
                      <a:r>
                        <a:rPr lang="en-US" sz="1400" b="1" i="0" dirty="0">
                          <a:solidFill>
                            <a:srgbClr val="C55A11"/>
                          </a:solidFill>
                          <a:effectLst/>
                          <a:latin typeface="Calibri" panose="020F0502020204030204" pitchFamily="34" charset="0"/>
                        </a:rPr>
                        <a:t>WINNIPEG, MB</a:t>
                      </a:r>
                      <a:r>
                        <a:rPr lang="en-US" sz="1400" b="0" i="0" dirty="0">
                          <a:solidFill>
                            <a:srgbClr val="000000"/>
                          </a:solidFill>
                          <a:effectLst/>
                          <a:latin typeface="Calibri" panose="020F0502020204030204" pitchFamily="34" charset="0"/>
                        </a:rPr>
                        <a:t>​</a:t>
                      </a:r>
                      <a:endParaRPr lang="en-US" sz="1400" b="0" i="0" dirty="0">
                        <a:solidFill>
                          <a:srgbClr val="000000"/>
                        </a:solidFill>
                        <a:effectLst/>
                      </a:endParaRPr>
                    </a:p>
                  </a:txBody>
                  <a:tcPr marL="46179" marR="46179" marT="23090" marB="23090">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BF1E9"/>
                    </a:solidFill>
                  </a:tcPr>
                </a:tc>
                <a:extLst>
                  <a:ext uri="{0D108BD9-81ED-4DB2-BD59-A6C34878D82A}">
                    <a16:rowId xmlns:a16="http://schemas.microsoft.com/office/drawing/2014/main" val="2406107071"/>
                  </a:ext>
                </a:extLst>
              </a:tr>
              <a:tr h="63608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base"/>
                      <a:r>
                        <a:rPr lang="en-US" sz="1400" b="1" i="0" dirty="0">
                          <a:solidFill>
                            <a:srgbClr val="385723"/>
                          </a:solidFill>
                          <a:effectLst/>
                          <a:latin typeface="Calibri" panose="020F0502020204030204" pitchFamily="34" charset="0"/>
                        </a:rPr>
                        <a:t>Lower surgery – vaginoplasty, metoidioplasty, phalloplasty – </a:t>
                      </a:r>
                    </a:p>
                    <a:p>
                      <a:pPr algn="ctr" fontAlgn="base"/>
                      <a:r>
                        <a:rPr lang="en-US" sz="1400" b="1" i="0" dirty="0">
                          <a:solidFill>
                            <a:srgbClr val="385723"/>
                          </a:solidFill>
                          <a:effectLst/>
                          <a:latin typeface="Calibri" panose="020F0502020204030204" pitchFamily="34" charset="0"/>
                        </a:rPr>
                        <a:t>Covered by MB Health</a:t>
                      </a:r>
                      <a:r>
                        <a:rPr lang="en-US" sz="1400" b="0" i="0" dirty="0">
                          <a:solidFill>
                            <a:srgbClr val="000000"/>
                          </a:solidFill>
                          <a:effectLst/>
                          <a:latin typeface="Calibri" panose="020F0502020204030204" pitchFamily="34" charset="0"/>
                        </a:rPr>
                        <a:t>​</a:t>
                      </a:r>
                      <a:endParaRPr lang="en-US" sz="1400" b="0" i="0" dirty="0">
                        <a:solidFill>
                          <a:srgbClr val="000000"/>
                        </a:solidFill>
                        <a:effectLst/>
                      </a:endParaRPr>
                    </a:p>
                    <a:p>
                      <a:pPr algn="ctr" fontAlgn="base"/>
                      <a:r>
                        <a:rPr lang="en-US" sz="1400" b="1" i="0" dirty="0">
                          <a:solidFill>
                            <a:srgbClr val="C55A11"/>
                          </a:solidFill>
                          <a:effectLst/>
                          <a:latin typeface="Calibri" panose="020F0502020204030204" pitchFamily="34" charset="0"/>
                        </a:rPr>
                        <a:t>GRS MONTREAL</a:t>
                      </a:r>
                      <a:r>
                        <a:rPr lang="en-US" sz="1400" b="0" i="0" dirty="0">
                          <a:solidFill>
                            <a:srgbClr val="000000"/>
                          </a:solidFill>
                          <a:effectLst/>
                          <a:latin typeface="Calibri" panose="020F0502020204030204" pitchFamily="34" charset="0"/>
                        </a:rPr>
                        <a:t>​</a:t>
                      </a:r>
                      <a:endParaRPr lang="en-US" sz="1400" b="0" i="0" dirty="0">
                        <a:solidFill>
                          <a:srgbClr val="000000"/>
                        </a:solidFill>
                        <a:effectLst/>
                      </a:endParaRPr>
                    </a:p>
                  </a:txBody>
                  <a:tcPr marL="46179" marR="46179" marT="23090" marB="23090">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5E3CF"/>
                    </a:solidFill>
                  </a:tcPr>
                </a:tc>
                <a:extLst>
                  <a:ext uri="{0D108BD9-81ED-4DB2-BD59-A6C34878D82A}">
                    <a16:rowId xmlns:a16="http://schemas.microsoft.com/office/drawing/2014/main" val="3436122015"/>
                  </a:ext>
                </a:extLst>
              </a:tr>
              <a:tr h="63608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base"/>
                      <a:r>
                        <a:rPr lang="en-US" sz="1400" b="1" i="0" dirty="0">
                          <a:solidFill>
                            <a:srgbClr val="385723"/>
                          </a:solidFill>
                          <a:effectLst/>
                          <a:latin typeface="Calibri" panose="020F0502020204030204" pitchFamily="34" charset="0"/>
                        </a:rPr>
                        <a:t>Hysterectomy with or without oophorectomy – </a:t>
                      </a:r>
                    </a:p>
                    <a:p>
                      <a:pPr algn="ctr" fontAlgn="base"/>
                      <a:r>
                        <a:rPr lang="en-US" sz="1400" b="1" i="0" dirty="0">
                          <a:solidFill>
                            <a:srgbClr val="385723"/>
                          </a:solidFill>
                          <a:effectLst/>
                          <a:latin typeface="Calibri" panose="020F0502020204030204" pitchFamily="34" charset="0"/>
                        </a:rPr>
                        <a:t>Covered by MB Health</a:t>
                      </a:r>
                      <a:r>
                        <a:rPr lang="en-US" sz="1400" b="0" i="0" dirty="0">
                          <a:solidFill>
                            <a:srgbClr val="000000"/>
                          </a:solidFill>
                          <a:effectLst/>
                          <a:latin typeface="Calibri" panose="020F0502020204030204" pitchFamily="34" charset="0"/>
                        </a:rPr>
                        <a:t> </a:t>
                      </a:r>
                      <a:endParaRPr lang="en-US" sz="1400" b="0" i="0" dirty="0">
                        <a:solidFill>
                          <a:srgbClr val="000000"/>
                        </a:solidFill>
                        <a:effectLst/>
                      </a:endParaRPr>
                    </a:p>
                    <a:p>
                      <a:pPr algn="ctr" fontAlgn="base"/>
                      <a:r>
                        <a:rPr lang="en-US" sz="1400" b="1" i="0" dirty="0">
                          <a:solidFill>
                            <a:srgbClr val="C55A11"/>
                          </a:solidFill>
                          <a:effectLst/>
                          <a:latin typeface="Calibri" panose="020F0502020204030204" pitchFamily="34" charset="0"/>
                        </a:rPr>
                        <a:t>WINNIPEG, MB</a:t>
                      </a:r>
                      <a:r>
                        <a:rPr lang="en-US" sz="1400" b="0" i="0" dirty="0">
                          <a:solidFill>
                            <a:srgbClr val="000000"/>
                          </a:solidFill>
                          <a:effectLst/>
                          <a:latin typeface="Calibri" panose="020F0502020204030204" pitchFamily="34" charset="0"/>
                        </a:rPr>
                        <a:t>​</a:t>
                      </a:r>
                      <a:endParaRPr lang="en-US" sz="1400" b="0" i="0" dirty="0">
                        <a:solidFill>
                          <a:srgbClr val="000000"/>
                        </a:solidFill>
                        <a:effectLst/>
                      </a:endParaRPr>
                    </a:p>
                  </a:txBody>
                  <a:tcPr marL="46179" marR="46179" marT="23090" marB="23090">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BF1E9"/>
                    </a:solidFill>
                  </a:tcPr>
                </a:tc>
                <a:extLst>
                  <a:ext uri="{0D108BD9-81ED-4DB2-BD59-A6C34878D82A}">
                    <a16:rowId xmlns:a16="http://schemas.microsoft.com/office/drawing/2014/main" val="529716607"/>
                  </a:ext>
                </a:extLst>
              </a:tr>
              <a:tr h="587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base"/>
                      <a:r>
                        <a:rPr lang="en-CA" sz="1400" b="1" i="0" dirty="0">
                          <a:solidFill>
                            <a:srgbClr val="385723"/>
                          </a:solidFill>
                          <a:effectLst/>
                          <a:latin typeface="Calibri" panose="020F0502020204030204" pitchFamily="34" charset="0"/>
                        </a:rPr>
                        <a:t>Orchiectomy – Covered by MB Health</a:t>
                      </a:r>
                      <a:endParaRPr lang="en-CA" sz="1400" b="0" i="0" dirty="0">
                        <a:solidFill>
                          <a:srgbClr val="000000"/>
                        </a:solidFill>
                        <a:effectLst/>
                      </a:endParaRPr>
                    </a:p>
                    <a:p>
                      <a:pPr algn="ctr" fontAlgn="base"/>
                      <a:r>
                        <a:rPr lang="en-CA" sz="1400" b="1" i="0" dirty="0">
                          <a:solidFill>
                            <a:srgbClr val="C55A11"/>
                          </a:solidFill>
                          <a:effectLst/>
                          <a:latin typeface="Calibri" panose="020F0502020204030204" pitchFamily="34" charset="0"/>
                        </a:rPr>
                        <a:t>WINNIPEG, MB</a:t>
                      </a:r>
                      <a:r>
                        <a:rPr lang="en-CA" sz="1400" b="0" i="0" dirty="0">
                          <a:solidFill>
                            <a:srgbClr val="000000"/>
                          </a:solidFill>
                          <a:effectLst/>
                          <a:latin typeface="Calibri" panose="020F0502020204030204" pitchFamily="34" charset="0"/>
                        </a:rPr>
                        <a:t>​</a:t>
                      </a:r>
                      <a:endParaRPr lang="en-CA" sz="1400" b="0" i="0" dirty="0">
                        <a:solidFill>
                          <a:srgbClr val="000000"/>
                        </a:solidFill>
                        <a:effectLst/>
                      </a:endParaRPr>
                    </a:p>
                  </a:txBody>
                  <a:tcPr marL="46179" marR="46179" marT="23090" marB="23090">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5E3CF"/>
                    </a:solidFill>
                  </a:tcPr>
                </a:tc>
                <a:extLst>
                  <a:ext uri="{0D108BD9-81ED-4DB2-BD59-A6C34878D82A}">
                    <a16:rowId xmlns:a16="http://schemas.microsoft.com/office/drawing/2014/main" val="2158088026"/>
                  </a:ext>
                </a:extLst>
              </a:tr>
              <a:tr h="587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base"/>
                      <a:r>
                        <a:rPr lang="en-US" sz="1400" b="1" i="0" dirty="0">
                          <a:solidFill>
                            <a:srgbClr val="385723"/>
                          </a:solidFill>
                          <a:effectLst/>
                          <a:latin typeface="Calibri" panose="020F0502020204030204" pitchFamily="34" charset="0"/>
                        </a:rPr>
                        <a:t>Laser hair removal – Covered by MB Health</a:t>
                      </a:r>
                      <a:r>
                        <a:rPr lang="en-US" sz="1400" b="0" i="0" dirty="0">
                          <a:solidFill>
                            <a:srgbClr val="000000"/>
                          </a:solidFill>
                          <a:effectLst/>
                          <a:latin typeface="Calibri" panose="020F0502020204030204" pitchFamily="34" charset="0"/>
                        </a:rPr>
                        <a:t>​</a:t>
                      </a:r>
                      <a:endParaRPr lang="en-US" sz="1400" b="0" i="0" dirty="0">
                        <a:solidFill>
                          <a:srgbClr val="000000"/>
                        </a:solidFill>
                        <a:effectLst/>
                      </a:endParaRPr>
                    </a:p>
                    <a:p>
                      <a:pPr algn="ctr" fontAlgn="base"/>
                      <a:r>
                        <a:rPr lang="en-US" sz="1400" b="1" i="0" dirty="0">
                          <a:solidFill>
                            <a:srgbClr val="C55A11"/>
                          </a:solidFill>
                          <a:effectLst/>
                          <a:latin typeface="Calibri" panose="020F0502020204030204" pitchFamily="34" charset="0"/>
                        </a:rPr>
                        <a:t>WINNIPEG &amp; BRANDON, MB</a:t>
                      </a:r>
                      <a:r>
                        <a:rPr lang="en-US" sz="1400" b="0" i="0" dirty="0">
                          <a:solidFill>
                            <a:srgbClr val="000000"/>
                          </a:solidFill>
                          <a:effectLst/>
                          <a:latin typeface="Calibri" panose="020F0502020204030204" pitchFamily="34" charset="0"/>
                        </a:rPr>
                        <a:t>​</a:t>
                      </a:r>
                      <a:endParaRPr lang="en-US" sz="1400" b="0" i="0" dirty="0">
                        <a:solidFill>
                          <a:srgbClr val="000000"/>
                        </a:solidFill>
                        <a:effectLst/>
                      </a:endParaRPr>
                    </a:p>
                  </a:txBody>
                  <a:tcPr marL="46179" marR="46179" marT="23090" marB="23090">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BF1E9"/>
                    </a:solidFill>
                  </a:tcPr>
                </a:tc>
                <a:extLst>
                  <a:ext uri="{0D108BD9-81ED-4DB2-BD59-A6C34878D82A}">
                    <a16:rowId xmlns:a16="http://schemas.microsoft.com/office/drawing/2014/main" val="2316444766"/>
                  </a:ext>
                </a:extLst>
              </a:tr>
              <a:tr h="70610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rgbClr val="000000"/>
                        </a:buClr>
                        <a:buSzTx/>
                        <a:buFont typeface="Arial"/>
                        <a:buNone/>
                        <a:tabLst/>
                        <a:defRPr/>
                      </a:pPr>
                      <a:r>
                        <a:rPr lang="en-CA" sz="1400" b="1" i="0" dirty="0">
                          <a:solidFill>
                            <a:srgbClr val="385723"/>
                          </a:solidFill>
                          <a:effectLst/>
                          <a:latin typeface="Calibri" panose="020F0502020204030204" pitchFamily="34" charset="0"/>
                        </a:rPr>
                        <a:t>Voice therapy – Covered by MB Health (at Deer Lodge Centre)</a:t>
                      </a:r>
                    </a:p>
                    <a:p>
                      <a:pPr marL="0" marR="0" lvl="0" indent="0" algn="ctr" defTabSz="914400" rtl="0" eaLnBrk="1" fontAlgn="base" latinLnBrk="0" hangingPunct="1">
                        <a:lnSpc>
                          <a:spcPct val="100000"/>
                        </a:lnSpc>
                        <a:spcBef>
                          <a:spcPts val="0"/>
                        </a:spcBef>
                        <a:spcAft>
                          <a:spcPts val="0"/>
                        </a:spcAft>
                        <a:buClr>
                          <a:srgbClr val="000000"/>
                        </a:buClr>
                        <a:buSzTx/>
                        <a:buFont typeface="Arial"/>
                        <a:buNone/>
                        <a:tabLst/>
                        <a:defRPr/>
                      </a:pPr>
                      <a:r>
                        <a:rPr lang="en-US" sz="1400" b="1" i="0" dirty="0">
                          <a:solidFill>
                            <a:schemeClr val="accent5">
                              <a:lumMod val="50000"/>
                            </a:schemeClr>
                          </a:solidFill>
                          <a:effectLst/>
                          <a:latin typeface="Calibri" panose="020F0502020204030204" pitchFamily="34" charset="0"/>
                          <a:cs typeface="Calibri" panose="020F0502020204030204" pitchFamily="34" charset="0"/>
                        </a:rPr>
                        <a:t>WINNIPEG, MB​</a:t>
                      </a:r>
                    </a:p>
                    <a:p>
                      <a:pPr algn="ctr" fontAlgn="base"/>
                      <a:endParaRPr lang="en-US" sz="1400" b="0" i="0" dirty="0">
                        <a:solidFill>
                          <a:srgbClr val="000000"/>
                        </a:solidFill>
                        <a:effectLst/>
                      </a:endParaRPr>
                    </a:p>
                  </a:txBody>
                  <a:tcPr marL="46179" marR="46179" marT="23090" marB="23090">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5E3CF"/>
                    </a:solidFill>
                  </a:tcPr>
                </a:tc>
                <a:extLst>
                  <a:ext uri="{0D108BD9-81ED-4DB2-BD59-A6C34878D82A}">
                    <a16:rowId xmlns:a16="http://schemas.microsoft.com/office/drawing/2014/main" val="554879071"/>
                  </a:ext>
                </a:extLst>
              </a:tr>
            </a:tbl>
          </a:graphicData>
        </a:graphic>
      </p:graphicFrame>
      <p:graphicFrame>
        <p:nvGraphicFramePr>
          <p:cNvPr id="11" name="Table 10">
            <a:extLst>
              <a:ext uri="{FF2B5EF4-FFF2-40B4-BE49-F238E27FC236}">
                <a16:creationId xmlns:a16="http://schemas.microsoft.com/office/drawing/2014/main" id="{7E47E4E8-3799-EEC8-B170-82D43F227E19}"/>
              </a:ext>
            </a:extLst>
          </p:cNvPr>
          <p:cNvGraphicFramePr>
            <a:graphicFrameLocks noGrp="1"/>
          </p:cNvGraphicFramePr>
          <p:nvPr>
            <p:extLst>
              <p:ext uri="{D42A27DB-BD31-4B8C-83A1-F6EECF244321}">
                <p14:modId xmlns:p14="http://schemas.microsoft.com/office/powerpoint/2010/main" val="3877070401"/>
              </p:ext>
            </p:extLst>
          </p:nvPr>
        </p:nvGraphicFramePr>
        <p:xfrm>
          <a:off x="6715436" y="2172733"/>
          <a:ext cx="4628300" cy="2644790"/>
        </p:xfrm>
        <a:graphic>
          <a:graphicData uri="http://schemas.openxmlformats.org/drawingml/2006/table">
            <a:tbl>
              <a:tblPr/>
              <a:tblGrid>
                <a:gridCol w="4628300">
                  <a:extLst>
                    <a:ext uri="{9D8B030D-6E8A-4147-A177-3AD203B41FA5}">
                      <a16:colId xmlns:a16="http://schemas.microsoft.com/office/drawing/2014/main" val="1513519198"/>
                    </a:ext>
                  </a:extLst>
                </a:gridCol>
              </a:tblGrid>
              <a:tr h="54750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rgbClr val="000000"/>
                        </a:buClr>
                        <a:buSzTx/>
                        <a:buFont typeface="Arial"/>
                        <a:buNone/>
                        <a:tabLst/>
                        <a:defRPr/>
                      </a:pPr>
                      <a:r>
                        <a:rPr lang="en-CA" sz="1600" b="1" i="0" dirty="0">
                          <a:solidFill>
                            <a:srgbClr val="FFFFFF"/>
                          </a:solidFill>
                          <a:effectLst/>
                          <a:latin typeface="Calibri Light" panose="020F0302020204030204" pitchFamily="34" charset="0"/>
                        </a:rPr>
                        <a:t>GENDER AFFIRMING PROCEDURES/SURGERIES</a:t>
                      </a:r>
                      <a:r>
                        <a:rPr lang="en-CA" sz="1600" b="1" i="0" dirty="0">
                          <a:solidFill>
                            <a:srgbClr val="000000"/>
                          </a:solidFill>
                          <a:effectLst/>
                          <a:latin typeface="Calibri Light" panose="020F0302020204030204" pitchFamily="34" charset="0"/>
                        </a:rPr>
                        <a:t>​</a:t>
                      </a:r>
                      <a:endParaRPr lang="en-CA" sz="1100" b="1" i="0" dirty="0">
                        <a:solidFill>
                          <a:srgbClr val="FFFFFF"/>
                        </a:solidFill>
                        <a:effectLst/>
                      </a:endParaRPr>
                    </a:p>
                  </a:txBody>
                  <a:tcP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D7D31"/>
                    </a:solidFill>
                  </a:tcPr>
                </a:tc>
                <a:extLst>
                  <a:ext uri="{0D108BD9-81ED-4DB2-BD59-A6C34878D82A}">
                    <a16:rowId xmlns:a16="http://schemas.microsoft.com/office/drawing/2014/main" val="4174423206"/>
                  </a:ext>
                </a:extLst>
              </a:tr>
              <a:tr h="67064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base"/>
                      <a:r>
                        <a:rPr lang="en-US" sz="1400" b="1" i="0" dirty="0">
                          <a:solidFill>
                            <a:srgbClr val="385723"/>
                          </a:solidFill>
                          <a:effectLst/>
                          <a:latin typeface="Calibri" panose="020F0502020204030204" pitchFamily="34" charset="0"/>
                        </a:rPr>
                        <a:t>Facial feminization &amp; Adam’s apple shaving – not covered</a:t>
                      </a:r>
                      <a:r>
                        <a:rPr lang="en-US" sz="1400" b="0" i="0" dirty="0">
                          <a:solidFill>
                            <a:srgbClr val="000000"/>
                          </a:solidFill>
                          <a:effectLst/>
                          <a:latin typeface="Calibri" panose="020F0502020204030204" pitchFamily="34" charset="0"/>
                        </a:rPr>
                        <a:t>​</a:t>
                      </a:r>
                      <a:endParaRPr lang="en-US" sz="1100" b="0" i="0" dirty="0">
                        <a:solidFill>
                          <a:srgbClr val="000000"/>
                        </a:solidFill>
                        <a:effectLst/>
                      </a:endParaRPr>
                    </a:p>
                    <a:p>
                      <a:pPr algn="ctr" fontAlgn="base"/>
                      <a:r>
                        <a:rPr lang="en-US" sz="1400" b="1" i="0" dirty="0">
                          <a:solidFill>
                            <a:srgbClr val="C55A11"/>
                          </a:solidFill>
                          <a:effectLst/>
                          <a:latin typeface="Calibri" panose="020F0502020204030204" pitchFamily="34" charset="0"/>
                        </a:rPr>
                        <a:t>WINNIPEG OR MONTREAL</a:t>
                      </a:r>
                      <a:r>
                        <a:rPr lang="en-US" sz="1400" b="0" i="0" dirty="0">
                          <a:solidFill>
                            <a:srgbClr val="000000"/>
                          </a:solidFill>
                          <a:effectLst/>
                          <a:latin typeface="Calibri" panose="020F0502020204030204" pitchFamily="34" charset="0"/>
                        </a:rPr>
                        <a:t>​</a:t>
                      </a:r>
                      <a:endParaRPr lang="en-US" sz="1100" b="0" i="0" dirty="0">
                        <a:solidFill>
                          <a:srgbClr val="000000"/>
                        </a:solidFill>
                        <a:effectLst/>
                      </a:endParaRPr>
                    </a:p>
                  </a:txBody>
                  <a:tcP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8D7CD"/>
                    </a:solidFill>
                  </a:tcPr>
                </a:tc>
                <a:extLst>
                  <a:ext uri="{0D108BD9-81ED-4DB2-BD59-A6C34878D82A}">
                    <a16:rowId xmlns:a16="http://schemas.microsoft.com/office/drawing/2014/main" val="3823489369"/>
                  </a:ext>
                </a:extLst>
              </a:tr>
              <a:tr h="51224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base"/>
                      <a:r>
                        <a:rPr lang="en-CA" sz="1200" b="1" i="0" dirty="0">
                          <a:solidFill>
                            <a:schemeClr val="accent3">
                              <a:lumMod val="50000"/>
                            </a:schemeClr>
                          </a:solidFill>
                          <a:effectLst/>
                          <a:latin typeface="Calibri" panose="020F0502020204030204" pitchFamily="34" charset="0"/>
                        </a:rPr>
                        <a:t>Materials (binders etc.) – not covered​</a:t>
                      </a:r>
                      <a:br>
                        <a:rPr lang="en-CA" sz="1200" b="1" i="0" dirty="0">
                          <a:solidFill>
                            <a:schemeClr val="accent3">
                              <a:lumMod val="50000"/>
                            </a:schemeClr>
                          </a:solidFill>
                          <a:effectLst/>
                          <a:latin typeface="Calibri" panose="020F0502020204030204" pitchFamily="34" charset="0"/>
                        </a:rPr>
                      </a:br>
                      <a:r>
                        <a:rPr lang="en-CA" sz="1200" b="1" i="0" dirty="0">
                          <a:solidFill>
                            <a:schemeClr val="accent3">
                              <a:lumMod val="50000"/>
                            </a:schemeClr>
                          </a:solidFill>
                          <a:effectLst/>
                          <a:latin typeface="Calibri" panose="020F0502020204030204" pitchFamily="34" charset="0"/>
                        </a:rPr>
                        <a:t>* Chest compression vest – covered by EIA, NIHB</a:t>
                      </a:r>
                      <a:endParaRPr lang="en-CA" sz="1050" b="1" i="0" dirty="0">
                        <a:solidFill>
                          <a:schemeClr val="accent3">
                            <a:lumMod val="50000"/>
                          </a:schemeClr>
                        </a:solidFill>
                        <a:effectLst/>
                      </a:endParaRPr>
                    </a:p>
                  </a:txBody>
                  <a:tcP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CECE8"/>
                    </a:solidFill>
                  </a:tcPr>
                </a:tc>
                <a:extLst>
                  <a:ext uri="{0D108BD9-81ED-4DB2-BD59-A6C34878D82A}">
                    <a16:rowId xmlns:a16="http://schemas.microsoft.com/office/drawing/2014/main" val="2652601956"/>
                  </a:ext>
                </a:extLst>
              </a:tr>
              <a:tr h="78214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base"/>
                      <a:r>
                        <a:rPr lang="en-US" sz="1400" b="1" i="0" dirty="0">
                          <a:solidFill>
                            <a:srgbClr val="385723"/>
                          </a:solidFill>
                          <a:effectLst/>
                          <a:latin typeface="Calibri" panose="020F0502020204030204" pitchFamily="34" charset="0"/>
                        </a:rPr>
                        <a:t>Legal I.D change – only covered by E.I.A</a:t>
                      </a:r>
                      <a:r>
                        <a:rPr lang="en-US" sz="1400" b="0" i="0" dirty="0">
                          <a:solidFill>
                            <a:srgbClr val="000000"/>
                          </a:solidFill>
                          <a:effectLst/>
                          <a:latin typeface="Calibri" panose="020F0502020204030204" pitchFamily="34" charset="0"/>
                        </a:rPr>
                        <a:t>​</a:t>
                      </a:r>
                    </a:p>
                    <a:p>
                      <a:pPr algn="ctr" fontAlgn="base"/>
                      <a:r>
                        <a:rPr lang="en-US" sz="1400" b="0" i="1" dirty="0">
                          <a:solidFill>
                            <a:srgbClr val="000000"/>
                          </a:solidFill>
                          <a:effectLst/>
                          <a:latin typeface="Calibri" panose="020F0502020204030204" pitchFamily="34" charset="0"/>
                        </a:rPr>
                        <a:t>(other community resources available)</a:t>
                      </a:r>
                      <a:endParaRPr lang="en-US" sz="1100" b="0" i="1" dirty="0">
                        <a:solidFill>
                          <a:srgbClr val="000000"/>
                        </a:solidFill>
                        <a:effectLst/>
                      </a:endParaRPr>
                    </a:p>
                    <a:p>
                      <a:pPr algn="ctr" fontAlgn="base"/>
                      <a:r>
                        <a:rPr lang="en-US" sz="1400" b="1" i="0" dirty="0">
                          <a:solidFill>
                            <a:srgbClr val="385723"/>
                          </a:solidFill>
                          <a:effectLst/>
                          <a:latin typeface="Calibri" panose="020F0502020204030204" pitchFamily="34" charset="0"/>
                        </a:rPr>
                        <a:t> </a:t>
                      </a:r>
                      <a:r>
                        <a:rPr lang="en-US" sz="1400" b="1" i="0" dirty="0">
                          <a:solidFill>
                            <a:srgbClr val="C55A11"/>
                          </a:solidFill>
                          <a:effectLst/>
                          <a:latin typeface="Calibri" panose="020F0502020204030204" pitchFamily="34" charset="0"/>
                        </a:rPr>
                        <a:t>WINNIPEG, MB</a:t>
                      </a:r>
                      <a:r>
                        <a:rPr lang="en-US" sz="1400" b="0" i="0" dirty="0">
                          <a:solidFill>
                            <a:srgbClr val="000000"/>
                          </a:solidFill>
                          <a:effectLst/>
                          <a:latin typeface="Calibri" panose="020F0502020204030204" pitchFamily="34" charset="0"/>
                        </a:rPr>
                        <a:t>​</a:t>
                      </a:r>
                      <a:endParaRPr lang="en-US" sz="1100" b="0" i="0" dirty="0">
                        <a:solidFill>
                          <a:srgbClr val="000000"/>
                        </a:solidFill>
                        <a:effectLst/>
                      </a:endParaRPr>
                    </a:p>
                    <a:p>
                      <a:pPr algn="ctr" fontAlgn="base"/>
                      <a:r>
                        <a:rPr lang="en-US" sz="1200" b="0" i="0" dirty="0">
                          <a:solidFill>
                            <a:srgbClr val="808080"/>
                          </a:solidFill>
                          <a:effectLst/>
                          <a:latin typeface="Calibri" panose="020F0502020204030204" pitchFamily="34" charset="0"/>
                        </a:rPr>
                        <a:t>​</a:t>
                      </a:r>
                      <a:endParaRPr lang="en-US" sz="1050" b="0" i="0" dirty="0">
                        <a:solidFill>
                          <a:srgbClr val="000000"/>
                        </a:solidFill>
                        <a:effectLst/>
                      </a:endParaRPr>
                    </a:p>
                  </a:txBody>
                  <a:tcP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8D7CD"/>
                    </a:solidFill>
                  </a:tcPr>
                </a:tc>
                <a:extLst>
                  <a:ext uri="{0D108BD9-81ED-4DB2-BD59-A6C34878D82A}">
                    <a16:rowId xmlns:a16="http://schemas.microsoft.com/office/drawing/2014/main" val="748519706"/>
                  </a:ext>
                </a:extLst>
              </a:tr>
            </a:tbl>
          </a:graphicData>
        </a:graphic>
      </p:graphicFrame>
    </p:spTree>
    <p:extLst>
      <p:ext uri="{BB962C8B-B14F-4D97-AF65-F5344CB8AC3E}">
        <p14:creationId xmlns:p14="http://schemas.microsoft.com/office/powerpoint/2010/main" val="31367865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21768-96CF-05EB-0BAD-BA4141757D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566851-B069-8589-5ED5-C0DFEE9D1FCA}"/>
              </a:ext>
            </a:extLst>
          </p:cNvPr>
          <p:cNvSpPr>
            <a:spLocks noGrp="1"/>
          </p:cNvSpPr>
          <p:nvPr>
            <p:ph type="title"/>
          </p:nvPr>
        </p:nvSpPr>
        <p:spPr/>
        <p:txBody>
          <a:bodyPr/>
          <a:lstStyle/>
          <a:p>
            <a:pPr algn="ctr"/>
            <a:r>
              <a:rPr lang="en-US" dirty="0">
                <a:latin typeface="ADLaM Display" panose="02010000000000000000" pitchFamily="2" charset="0"/>
                <a:ea typeface="ADLaM Display" panose="02010000000000000000" pitchFamily="2" charset="0"/>
                <a:cs typeface="ADLaM Display" panose="02010000000000000000" pitchFamily="2" charset="0"/>
              </a:rPr>
              <a:t>Hormone Replacement Therapy (HRT)</a:t>
            </a:r>
          </a:p>
        </p:txBody>
      </p:sp>
      <p:sp>
        <p:nvSpPr>
          <p:cNvPr id="4" name="Date Placeholder 3">
            <a:extLst>
              <a:ext uri="{FF2B5EF4-FFF2-40B4-BE49-F238E27FC236}">
                <a16:creationId xmlns:a16="http://schemas.microsoft.com/office/drawing/2014/main" id="{35C86742-C208-250A-184F-E2CDA3413CF9}"/>
              </a:ext>
            </a:extLst>
          </p:cNvPr>
          <p:cNvSpPr>
            <a:spLocks noGrp="1"/>
          </p:cNvSpPr>
          <p:nvPr>
            <p:ph type="dt" sz="half" idx="2"/>
          </p:nvPr>
        </p:nvSpPr>
        <p:spPr/>
        <p:txBody>
          <a:bodyPr/>
          <a:lstStyle/>
          <a:p>
            <a:fld id="{EA52206C-522E-4279-9E0D-1C28CCBD7571}" type="datetime1">
              <a:rPr lang="en-US" smtClean="0"/>
              <a:pPr/>
              <a:t>5/9/2024</a:t>
            </a:fld>
            <a:endParaRPr lang="en-US" dirty="0"/>
          </a:p>
        </p:txBody>
      </p:sp>
      <p:sp>
        <p:nvSpPr>
          <p:cNvPr id="5" name="Slide Number Placeholder 4">
            <a:extLst>
              <a:ext uri="{FF2B5EF4-FFF2-40B4-BE49-F238E27FC236}">
                <a16:creationId xmlns:a16="http://schemas.microsoft.com/office/drawing/2014/main" id="{E31527CE-284D-A3F6-4256-BBF0B333F12F}"/>
              </a:ext>
            </a:extLst>
          </p:cNvPr>
          <p:cNvSpPr>
            <a:spLocks noGrp="1"/>
          </p:cNvSpPr>
          <p:nvPr>
            <p:ph type="sldNum" sz="quarter" idx="4"/>
          </p:nvPr>
        </p:nvSpPr>
        <p:spPr/>
        <p:txBody>
          <a:bodyPr/>
          <a:lstStyle/>
          <a:p>
            <a:fld id="{294A09A9-5501-47C1-A89A-A340965A2BE2}" type="slidenum">
              <a:rPr lang="en-US" smtClean="0"/>
              <a:pPr/>
              <a:t>20</a:t>
            </a:fld>
            <a:endParaRPr lang="en-US" dirty="0"/>
          </a:p>
        </p:txBody>
      </p:sp>
      <p:sp>
        <p:nvSpPr>
          <p:cNvPr id="3" name="Content Placeholder 2">
            <a:extLst>
              <a:ext uri="{FF2B5EF4-FFF2-40B4-BE49-F238E27FC236}">
                <a16:creationId xmlns:a16="http://schemas.microsoft.com/office/drawing/2014/main" id="{BB330B69-CDF7-D7DC-5E63-70B0D8BD616F}"/>
              </a:ext>
            </a:extLst>
          </p:cNvPr>
          <p:cNvSpPr>
            <a:spLocks noGrp="1"/>
          </p:cNvSpPr>
          <p:nvPr>
            <p:ph type="body" sz="quarter" idx="4294967295"/>
          </p:nvPr>
        </p:nvSpPr>
        <p:spPr>
          <a:xfrm>
            <a:off x="5011282" y="1473798"/>
            <a:ext cx="6415088" cy="3713098"/>
          </a:xfrm>
        </p:spPr>
        <p:txBody>
          <a:bodyPr vert="horz" lIns="91440" tIns="45720" rIns="91440" bIns="45720" rtlCol="0" anchor="t">
            <a:normAutofit/>
          </a:bodyPr>
          <a:lstStyle/>
          <a:p>
            <a:r>
              <a:rPr lang="en-US" sz="2400" dirty="0"/>
              <a:t>Testosterone – “masculinizing”</a:t>
            </a:r>
          </a:p>
          <a:p>
            <a:r>
              <a:rPr lang="en-US" sz="2400" dirty="0"/>
              <a:t>Estrogen – “feminizing”</a:t>
            </a:r>
          </a:p>
          <a:p>
            <a:r>
              <a:rPr lang="en-US" sz="2400" dirty="0"/>
              <a:t>Informed consent process to start hormones.</a:t>
            </a:r>
          </a:p>
          <a:p>
            <a:r>
              <a:rPr lang="en-US" sz="2400" dirty="0"/>
              <a:t>Need a diagnosis of Gender Dysphoria / Gender Incongruence by a practitioner (usually done at medical intake).</a:t>
            </a:r>
          </a:p>
          <a:p>
            <a:r>
              <a:rPr lang="en-US" sz="2400" dirty="0"/>
              <a:t>Can also be prescribed by your primary care provider.</a:t>
            </a:r>
          </a:p>
        </p:txBody>
      </p:sp>
    </p:spTree>
    <p:extLst>
      <p:ext uri="{BB962C8B-B14F-4D97-AF65-F5344CB8AC3E}">
        <p14:creationId xmlns:p14="http://schemas.microsoft.com/office/powerpoint/2010/main" val="30172818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a:xfrm>
            <a:off x="381000" y="3077710"/>
            <a:ext cx="4269017" cy="2109186"/>
          </a:xfrm>
        </p:spPr>
        <p:txBody>
          <a:bodyPr/>
          <a:lstStyle/>
          <a:p>
            <a:r>
              <a:rPr lang="en-US" dirty="0">
                <a:latin typeface="ADLaM Display" panose="02010000000000000000" pitchFamily="2" charset="0"/>
                <a:ea typeface="ADLaM Display" panose="02010000000000000000" pitchFamily="2" charset="0"/>
                <a:cs typeface="ADLaM Display" panose="02010000000000000000" pitchFamily="2" charset="0"/>
              </a:rPr>
              <a:t>Gender Affirming Surgeries – Referral Requirements </a:t>
            </a:r>
            <a:br>
              <a:rPr lang="en-US" dirty="0">
                <a:latin typeface="ADLaM Display" panose="02010000000000000000" pitchFamily="2" charset="0"/>
                <a:ea typeface="ADLaM Display" panose="02010000000000000000" pitchFamily="2" charset="0"/>
                <a:cs typeface="ADLaM Display" panose="02010000000000000000" pitchFamily="2" charset="0"/>
              </a:rPr>
            </a:br>
            <a:r>
              <a:rPr lang="en-US" dirty="0">
                <a:latin typeface="ADLaM Display" panose="02010000000000000000" pitchFamily="2" charset="0"/>
                <a:ea typeface="ADLaM Display" panose="02010000000000000000" pitchFamily="2" charset="0"/>
                <a:cs typeface="ADLaM Display" panose="02010000000000000000" pitchFamily="2" charset="0"/>
              </a:rPr>
              <a:t>(MB HEALTH)</a:t>
            </a:r>
          </a:p>
        </p:txBody>
      </p:sp>
      <p:graphicFrame>
        <p:nvGraphicFramePr>
          <p:cNvPr id="22" name="Content Placeholder 18">
            <a:extLst>
              <a:ext uri="{FF2B5EF4-FFF2-40B4-BE49-F238E27FC236}">
                <a16:creationId xmlns:a16="http://schemas.microsoft.com/office/drawing/2014/main" id="{633087BA-06D0-6FB3-6A93-C3860A595F9E}"/>
              </a:ext>
            </a:extLst>
          </p:cNvPr>
          <p:cNvGraphicFramePr>
            <a:graphicFrameLocks noGrp="1"/>
          </p:cNvGraphicFramePr>
          <p:nvPr>
            <p:ph type="tbl" sz="quarter" idx="10"/>
            <p:extLst>
              <p:ext uri="{D42A27DB-BD31-4B8C-83A1-F6EECF244321}">
                <p14:modId xmlns:p14="http://schemas.microsoft.com/office/powerpoint/2010/main" val="1449623826"/>
              </p:ext>
            </p:extLst>
          </p:nvPr>
        </p:nvGraphicFramePr>
        <p:xfrm>
          <a:off x="4908430" y="664528"/>
          <a:ext cx="6902570" cy="4826364"/>
        </p:xfrm>
        <a:graphic>
          <a:graphicData uri="http://schemas.openxmlformats.org/drawingml/2006/table">
            <a:tbl>
              <a:tblPr firstRow="1" bandRow="1">
                <a:tableStyleId>{16D9F66E-5EB9-4882-86FB-DCBF35E3C3E4}</a:tableStyleId>
              </a:tblPr>
              <a:tblGrid>
                <a:gridCol w="2160812">
                  <a:extLst>
                    <a:ext uri="{9D8B030D-6E8A-4147-A177-3AD203B41FA5}">
                      <a16:colId xmlns:a16="http://schemas.microsoft.com/office/drawing/2014/main" val="1556557901"/>
                    </a:ext>
                  </a:extLst>
                </a:gridCol>
                <a:gridCol w="2153839">
                  <a:extLst>
                    <a:ext uri="{9D8B030D-6E8A-4147-A177-3AD203B41FA5}">
                      <a16:colId xmlns:a16="http://schemas.microsoft.com/office/drawing/2014/main" val="2125151449"/>
                    </a:ext>
                  </a:extLst>
                </a:gridCol>
                <a:gridCol w="2587919">
                  <a:extLst>
                    <a:ext uri="{9D8B030D-6E8A-4147-A177-3AD203B41FA5}">
                      <a16:colId xmlns:a16="http://schemas.microsoft.com/office/drawing/2014/main" val="3936393425"/>
                    </a:ext>
                  </a:extLst>
                </a:gridCol>
              </a:tblGrid>
              <a:tr h="843462">
                <a:tc>
                  <a:txBody>
                    <a:bodyPr/>
                    <a:lstStyle/>
                    <a:p>
                      <a:pPr algn="ctr"/>
                      <a:r>
                        <a:rPr lang="en-US" dirty="0"/>
                        <a:t>Upper Surgeries</a:t>
                      </a:r>
                    </a:p>
                  </a:txBody>
                  <a:tcPr anchor="ctr"/>
                </a:tc>
                <a:tc>
                  <a:txBody>
                    <a:bodyPr/>
                    <a:lstStyle/>
                    <a:p>
                      <a:pPr algn="ctr"/>
                      <a:r>
                        <a:rPr lang="en-US" dirty="0"/>
                        <a:t>Lower Surgeries</a:t>
                      </a:r>
                    </a:p>
                  </a:txBody>
                  <a:tcPr anchor="ctr"/>
                </a:tc>
                <a:tc>
                  <a:txBody>
                    <a:bodyPr/>
                    <a:lstStyle/>
                    <a:p>
                      <a:pPr algn="ctr"/>
                      <a:r>
                        <a:rPr lang="en-US" dirty="0"/>
                        <a:t>Facial Feminization</a:t>
                      </a:r>
                    </a:p>
                  </a:txBody>
                  <a:tcPr anchor="ctr"/>
                </a:tc>
                <a:extLst>
                  <a:ext uri="{0D108BD9-81ED-4DB2-BD59-A6C34878D82A}">
                    <a16:rowId xmlns:a16="http://schemas.microsoft.com/office/drawing/2014/main" val="2696357397"/>
                  </a:ext>
                </a:extLst>
              </a:tr>
              <a:tr h="843462">
                <a:tc>
                  <a:txBody>
                    <a:bodyPr/>
                    <a:lstStyle/>
                    <a:p>
                      <a:pPr algn="ctr"/>
                      <a:r>
                        <a:rPr lang="en-US" dirty="0"/>
                        <a:t>Medical provider letter </a:t>
                      </a:r>
                      <a:r>
                        <a:rPr lang="en-US" sz="1600" i="1" dirty="0"/>
                        <a:t>(Gender Dysphoria)</a:t>
                      </a:r>
                      <a:endParaRPr lang="en-US" i="1" dirty="0"/>
                    </a:p>
                  </a:txBody>
                  <a:tcPr anchor="ctr"/>
                </a:tc>
                <a:tc>
                  <a:txBody>
                    <a:bodyPr/>
                    <a:lstStyle/>
                    <a:p>
                      <a:pPr algn="ctr"/>
                      <a:r>
                        <a:rPr lang="en-US" dirty="0"/>
                        <a:t>Medical provider letter </a:t>
                      </a:r>
                      <a:r>
                        <a:rPr lang="en-US" sz="1600" i="1" dirty="0"/>
                        <a:t>(Gender Dysphoria)</a:t>
                      </a:r>
                      <a:endParaRPr lang="en-US" i="1" dirty="0"/>
                    </a:p>
                  </a:txBody>
                  <a:tcPr anchor="ctr"/>
                </a:tc>
                <a:tc rowSpan="4">
                  <a:txBody>
                    <a:bodyPr/>
                    <a:lstStyle/>
                    <a:p>
                      <a:pPr marL="285750" indent="-285750" algn="l">
                        <a:buFont typeface="Arial" panose="020B0604020202020204" pitchFamily="34" charset="0"/>
                        <a:buChar char="•"/>
                      </a:pPr>
                      <a:r>
                        <a:rPr lang="en-US"/>
                        <a:t>Requires referral from TH Klinic providers.</a:t>
                      </a:r>
                    </a:p>
                    <a:p>
                      <a:pPr marL="285750" indent="-285750" algn="l">
                        <a:buFont typeface="Arial" panose="020B0604020202020204" pitchFamily="34" charset="0"/>
                        <a:buChar char="•"/>
                      </a:pPr>
                      <a:r>
                        <a:rPr lang="en-US"/>
                        <a:t>Requires mental health assessment.</a:t>
                      </a:r>
                    </a:p>
                    <a:p>
                      <a:pPr marL="285750" indent="-285750" algn="l">
                        <a:buFont typeface="Arial" panose="020B0604020202020204" pitchFamily="34" charset="0"/>
                        <a:buChar char="•"/>
                      </a:pPr>
                      <a:r>
                        <a:rPr lang="en-US"/>
                        <a:t>Coverage by MB Health will be determined on a case-by-case scenario.</a:t>
                      </a:r>
                    </a:p>
                    <a:p>
                      <a:pPr marL="285750" indent="-285750" algn="ctr">
                        <a:buFont typeface="Arial" panose="020B0604020202020204" pitchFamily="34" charset="0"/>
                        <a:buChar char="•"/>
                      </a:pPr>
                      <a:endParaRPr lang="en-US" dirty="0"/>
                    </a:p>
                  </a:txBody>
                  <a:tcPr anchor="ctr"/>
                </a:tc>
                <a:extLst>
                  <a:ext uri="{0D108BD9-81ED-4DB2-BD59-A6C34878D82A}">
                    <a16:rowId xmlns:a16="http://schemas.microsoft.com/office/drawing/2014/main" val="3606408975"/>
                  </a:ext>
                </a:extLst>
              </a:tr>
              <a:tr h="843462">
                <a:tc>
                  <a:txBody>
                    <a:bodyPr/>
                    <a:lstStyle/>
                    <a:p>
                      <a:pPr algn="ctr"/>
                      <a:r>
                        <a:rPr lang="en-US" dirty="0"/>
                        <a:t>Mental health provider letter </a:t>
                      </a:r>
                      <a:r>
                        <a:rPr lang="en-US" sz="1600" i="1" dirty="0"/>
                        <a:t>(surgical readiness assessment)</a:t>
                      </a:r>
                      <a:endParaRPr lang="en-US" i="1" dirty="0"/>
                    </a:p>
                  </a:txBody>
                  <a:tcPr anchor="ctr"/>
                </a:tc>
                <a:tc>
                  <a:txBody>
                    <a:bodyPr/>
                    <a:lstStyle/>
                    <a:p>
                      <a:pPr algn="ctr"/>
                      <a:r>
                        <a:rPr lang="en-US" dirty="0"/>
                        <a:t>Mental health provider letter</a:t>
                      </a:r>
                    </a:p>
                    <a:p>
                      <a:pPr algn="ctr"/>
                      <a:r>
                        <a:rPr lang="en-US" sz="1600" i="1" dirty="0"/>
                        <a:t>(surgical readiness assessment)</a:t>
                      </a:r>
                      <a:endParaRPr lang="en-US" sz="1600" dirty="0"/>
                    </a:p>
                  </a:txBody>
                  <a:tcPr anchor="ctr"/>
                </a:tc>
                <a:tc vMerge="1">
                  <a:txBody>
                    <a:bodyPr/>
                    <a:lstStyle/>
                    <a:p>
                      <a:pPr algn="ctr"/>
                      <a:endParaRPr lang="en-US" dirty="0"/>
                    </a:p>
                  </a:txBody>
                  <a:tcPr anchor="ctr"/>
                </a:tc>
                <a:extLst>
                  <a:ext uri="{0D108BD9-81ED-4DB2-BD59-A6C34878D82A}">
                    <a16:rowId xmlns:a16="http://schemas.microsoft.com/office/drawing/2014/main" val="1901163"/>
                  </a:ext>
                </a:extLst>
              </a:tr>
              <a:tr h="843462">
                <a:tc>
                  <a:txBody>
                    <a:bodyPr/>
                    <a:lstStyle/>
                    <a:p>
                      <a:pPr algn="ctr"/>
                      <a:r>
                        <a:rPr lang="en-US" dirty="0"/>
                        <a:t>Age 16+</a:t>
                      </a:r>
                    </a:p>
                  </a:txBody>
                  <a:tcPr anchor="ctr"/>
                </a:tc>
                <a:tc>
                  <a:txBody>
                    <a:bodyPr/>
                    <a:lstStyle/>
                    <a:p>
                      <a:pPr algn="ctr"/>
                      <a:r>
                        <a:rPr lang="en-US" dirty="0"/>
                        <a:t>Age 18+</a:t>
                      </a:r>
                    </a:p>
                  </a:txBody>
                  <a:tcPr anchor="ctr"/>
                </a:tc>
                <a:tc vMerge="1">
                  <a:txBody>
                    <a:bodyPr/>
                    <a:lstStyle/>
                    <a:p>
                      <a:pPr algn="ctr"/>
                      <a:endParaRPr lang="en-US" dirty="0"/>
                    </a:p>
                  </a:txBody>
                  <a:tcPr anchor="ctr"/>
                </a:tc>
                <a:extLst>
                  <a:ext uri="{0D108BD9-81ED-4DB2-BD59-A6C34878D82A}">
                    <a16:rowId xmlns:a16="http://schemas.microsoft.com/office/drawing/2014/main" val="2508023019"/>
                  </a:ext>
                </a:extLst>
              </a:tr>
              <a:tr h="843462">
                <a:tc>
                  <a:txBody>
                    <a:bodyPr/>
                    <a:lstStyle/>
                    <a:p>
                      <a:pPr algn="ctr"/>
                      <a:r>
                        <a:rPr lang="en-US" dirty="0"/>
                        <a:t>No HRT requirement</a:t>
                      </a:r>
                    </a:p>
                  </a:txBody>
                  <a:tcPr anchor="ctr"/>
                </a:tc>
                <a:tc>
                  <a:txBody>
                    <a:bodyPr/>
                    <a:lstStyle/>
                    <a:p>
                      <a:pPr algn="ctr"/>
                      <a:r>
                        <a:rPr lang="en-US" dirty="0"/>
                        <a:t>At least 6 months on HRT </a:t>
                      </a:r>
                      <a:r>
                        <a:rPr lang="en-US" sz="1600" i="1" dirty="0"/>
                        <a:t>(except hysterectomy &amp; orchiectomy)</a:t>
                      </a:r>
                      <a:endParaRPr lang="en-US" i="1" dirty="0"/>
                    </a:p>
                  </a:txBody>
                  <a:tcPr anchor="ctr"/>
                </a:tc>
                <a:tc vMerge="1">
                  <a:txBody>
                    <a:bodyPr/>
                    <a:lstStyle/>
                    <a:p>
                      <a:pPr algn="ctr"/>
                      <a:endParaRPr lang="en-US" dirty="0"/>
                    </a:p>
                  </a:txBody>
                  <a:tcPr anchor="ctr"/>
                </a:tc>
                <a:extLst>
                  <a:ext uri="{0D108BD9-81ED-4DB2-BD59-A6C34878D82A}">
                    <a16:rowId xmlns:a16="http://schemas.microsoft.com/office/drawing/2014/main" val="2497645911"/>
                  </a:ext>
                </a:extLst>
              </a:tr>
            </a:tbl>
          </a:graphicData>
        </a:graphic>
      </p:graphicFrame>
      <p:sp>
        <p:nvSpPr>
          <p:cNvPr id="3" name="Date Placeholder 2">
            <a:extLst>
              <a:ext uri="{FF2B5EF4-FFF2-40B4-BE49-F238E27FC236}">
                <a16:creationId xmlns:a16="http://schemas.microsoft.com/office/drawing/2014/main" id="{CC7EC9EA-CA40-8DD2-CC9E-F1960418B83F}"/>
              </a:ext>
            </a:extLst>
          </p:cNvPr>
          <p:cNvSpPr>
            <a:spLocks noGrp="1"/>
          </p:cNvSpPr>
          <p:nvPr>
            <p:ph type="dt" sz="half" idx="2"/>
          </p:nvPr>
        </p:nvSpPr>
        <p:spPr>
          <a:xfrm>
            <a:off x="10011833" y="6226628"/>
            <a:ext cx="1560304" cy="631372"/>
          </a:xfrm>
        </p:spPr>
        <p:txBody>
          <a:bodyPr/>
          <a:lstStyle/>
          <a:p>
            <a:fld id="{6C82904E-9B0C-4405-8929-4C487C36DB48}" type="datetime1">
              <a:rPr lang="en-US" smtClean="0"/>
              <a:pPr/>
              <a:t>5/9/2024</a:t>
            </a:fld>
            <a:endParaRPr lang="en-US" dirty="0"/>
          </a:p>
        </p:txBody>
      </p:sp>
      <p:sp>
        <p:nvSpPr>
          <p:cNvPr id="5" name="Slide Number Placeholder 4">
            <a:extLst>
              <a:ext uri="{FF2B5EF4-FFF2-40B4-BE49-F238E27FC236}">
                <a16:creationId xmlns:a16="http://schemas.microsoft.com/office/drawing/2014/main" id="{81FA6FEA-8A53-A674-4C2A-2B552C959A1E}"/>
              </a:ext>
            </a:extLst>
          </p:cNvPr>
          <p:cNvSpPr>
            <a:spLocks noGrp="1"/>
          </p:cNvSpPr>
          <p:nvPr>
            <p:ph type="sldNum" sz="quarter" idx="4"/>
          </p:nvPr>
        </p:nvSpPr>
        <p:spPr>
          <a:xfrm>
            <a:off x="11572137" y="6226628"/>
            <a:ext cx="630748" cy="631372"/>
          </a:xfrm>
        </p:spPr>
        <p:txBody>
          <a:bodyPr/>
          <a:lstStyle/>
          <a:p>
            <a:fld id="{294A09A9-5501-47C1-A89A-A340965A2BE2}" type="slidenum">
              <a:rPr lang="en-US" smtClean="0"/>
              <a:pPr/>
              <a:t>21</a:t>
            </a:fld>
            <a:endParaRPr lang="en-US" dirty="0"/>
          </a:p>
        </p:txBody>
      </p:sp>
    </p:spTree>
    <p:extLst>
      <p:ext uri="{BB962C8B-B14F-4D97-AF65-F5344CB8AC3E}">
        <p14:creationId xmlns:p14="http://schemas.microsoft.com/office/powerpoint/2010/main" val="42129174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CF3DC-F54D-B713-E294-C29F61E481F4}"/>
              </a:ext>
            </a:extLst>
          </p:cNvPr>
          <p:cNvSpPr>
            <a:spLocks noGrp="1"/>
          </p:cNvSpPr>
          <p:nvPr>
            <p:ph type="title"/>
          </p:nvPr>
        </p:nvSpPr>
        <p:spPr/>
        <p:txBody>
          <a:bodyPr/>
          <a:lstStyle/>
          <a:p>
            <a:r>
              <a:rPr lang="en-CA" dirty="0">
                <a:latin typeface="ADLaM Display" panose="02010000000000000000" pitchFamily="2" charset="0"/>
                <a:ea typeface="ADLaM Display" panose="02010000000000000000" pitchFamily="2" charset="0"/>
                <a:cs typeface="ADLaM Display" panose="02010000000000000000" pitchFamily="2" charset="0"/>
              </a:rPr>
              <a:t>OTHER…</a:t>
            </a:r>
          </a:p>
        </p:txBody>
      </p:sp>
      <p:sp>
        <p:nvSpPr>
          <p:cNvPr id="3" name="Table Placeholder 2">
            <a:extLst>
              <a:ext uri="{FF2B5EF4-FFF2-40B4-BE49-F238E27FC236}">
                <a16:creationId xmlns:a16="http://schemas.microsoft.com/office/drawing/2014/main" id="{8097251E-46C1-4610-ED61-29EB21E953C6}"/>
              </a:ext>
            </a:extLst>
          </p:cNvPr>
          <p:cNvSpPr>
            <a:spLocks noGrp="1"/>
          </p:cNvSpPr>
          <p:nvPr>
            <p:ph type="tbl" sz="quarter" idx="10"/>
          </p:nvPr>
        </p:nvSpPr>
        <p:spPr/>
        <p:txBody>
          <a:bodyPr/>
          <a:lstStyle/>
          <a:p>
            <a:endParaRPr lang="en-CA" dirty="0"/>
          </a:p>
          <a:p>
            <a:r>
              <a:rPr lang="en-CA" dirty="0"/>
              <a:t>Fertility Treatment Referral </a:t>
            </a:r>
            <a:r>
              <a:rPr lang="en-CA" sz="2000" i="1" dirty="0"/>
              <a:t>(not covered by MB Health)</a:t>
            </a:r>
          </a:p>
          <a:p>
            <a:r>
              <a:rPr lang="en-CA" dirty="0"/>
              <a:t>Laser Hair Removal</a:t>
            </a:r>
          </a:p>
          <a:p>
            <a:r>
              <a:rPr lang="en-CA" dirty="0"/>
              <a:t>Voice Therapy</a:t>
            </a:r>
          </a:p>
          <a:p>
            <a:r>
              <a:rPr lang="en-CA" dirty="0"/>
              <a:t>Social/Mental Health Supports</a:t>
            </a:r>
          </a:p>
          <a:p>
            <a:r>
              <a:rPr lang="en-CA" dirty="0"/>
              <a:t>Info Sessions and Groups (TBA)</a:t>
            </a:r>
          </a:p>
          <a:p>
            <a:endParaRPr lang="en-CA" dirty="0"/>
          </a:p>
        </p:txBody>
      </p:sp>
      <p:sp>
        <p:nvSpPr>
          <p:cNvPr id="4" name="Date Placeholder 3">
            <a:extLst>
              <a:ext uri="{FF2B5EF4-FFF2-40B4-BE49-F238E27FC236}">
                <a16:creationId xmlns:a16="http://schemas.microsoft.com/office/drawing/2014/main" id="{C67F4746-44E1-9D62-E21D-DA55DBB6A424}"/>
              </a:ext>
            </a:extLst>
          </p:cNvPr>
          <p:cNvSpPr>
            <a:spLocks noGrp="1"/>
          </p:cNvSpPr>
          <p:nvPr>
            <p:ph type="dt" sz="half" idx="2"/>
          </p:nvPr>
        </p:nvSpPr>
        <p:spPr/>
        <p:txBody>
          <a:bodyPr/>
          <a:lstStyle/>
          <a:p>
            <a:fld id="{72B8B865-6043-45BC-B48D-1676CB43D17A}" type="datetime1">
              <a:rPr lang="en-US" smtClean="0"/>
              <a:pPr/>
              <a:t>5/9/2024</a:t>
            </a:fld>
            <a:endParaRPr lang="en-US" dirty="0"/>
          </a:p>
        </p:txBody>
      </p:sp>
      <p:sp>
        <p:nvSpPr>
          <p:cNvPr id="5" name="Slide Number Placeholder 4">
            <a:extLst>
              <a:ext uri="{FF2B5EF4-FFF2-40B4-BE49-F238E27FC236}">
                <a16:creationId xmlns:a16="http://schemas.microsoft.com/office/drawing/2014/main" id="{1DBDAF5A-7BD0-AF49-60FE-2D3D1852BB2E}"/>
              </a:ext>
            </a:extLst>
          </p:cNvPr>
          <p:cNvSpPr>
            <a:spLocks noGrp="1"/>
          </p:cNvSpPr>
          <p:nvPr>
            <p:ph type="sldNum" sz="quarter" idx="4"/>
          </p:nvPr>
        </p:nvSpPr>
        <p:spPr/>
        <p:txBody>
          <a:bodyPr/>
          <a:lstStyle/>
          <a:p>
            <a:fld id="{294A09A9-5501-47C1-A89A-A340965A2BE2}" type="slidenum">
              <a:rPr lang="en-US" smtClean="0"/>
              <a:pPr/>
              <a:t>22</a:t>
            </a:fld>
            <a:endParaRPr lang="en-US" dirty="0"/>
          </a:p>
        </p:txBody>
      </p:sp>
    </p:spTree>
    <p:extLst>
      <p:ext uri="{BB962C8B-B14F-4D97-AF65-F5344CB8AC3E}">
        <p14:creationId xmlns:p14="http://schemas.microsoft.com/office/powerpoint/2010/main" val="39496159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5">
            <a:extLst>
              <a:ext uri="{FF2B5EF4-FFF2-40B4-BE49-F238E27FC236}">
                <a16:creationId xmlns:a16="http://schemas.microsoft.com/office/drawing/2014/main" id="{0B3F3A86-1881-CE83-BAE3-5943EFE5F730}"/>
              </a:ext>
            </a:extLst>
          </p:cNvPr>
          <p:cNvSpPr>
            <a:spLocks noGrp="1"/>
          </p:cNvSpPr>
          <p:nvPr>
            <p:ph type="title"/>
          </p:nvPr>
        </p:nvSpPr>
        <p:spPr>
          <a:xfrm>
            <a:off x="1981200" y="331789"/>
            <a:ext cx="8229600" cy="909637"/>
          </a:xfrm>
        </p:spPr>
        <p:txBody>
          <a:bodyPr/>
          <a:lstStyle/>
          <a:p>
            <a:pPr eaLnBrk="1" hangingPunct="1"/>
            <a:r>
              <a:rPr lang="en-US" altLang="en-US">
                <a:latin typeface="Arial" panose="020B0604020202020204" pitchFamily="34" charset="0"/>
                <a:cs typeface="Arial" panose="020B0604020202020204" pitchFamily="34" charset="0"/>
              </a:rPr>
              <a:t>What can you do?</a:t>
            </a:r>
          </a:p>
        </p:txBody>
      </p:sp>
      <p:sp>
        <p:nvSpPr>
          <p:cNvPr id="5" name="Content Placeholder 2">
            <a:extLst>
              <a:ext uri="{FF2B5EF4-FFF2-40B4-BE49-F238E27FC236}">
                <a16:creationId xmlns:a16="http://schemas.microsoft.com/office/drawing/2014/main" id="{C1D61060-A60C-EC5F-20F4-63FA31882360}"/>
              </a:ext>
            </a:extLst>
          </p:cNvPr>
          <p:cNvSpPr>
            <a:spLocks noGrp="1"/>
          </p:cNvSpPr>
          <p:nvPr>
            <p:ph type="body" sz="quarter" idx="13"/>
          </p:nvPr>
        </p:nvSpPr>
        <p:spPr>
          <a:xfrm>
            <a:off x="1520825" y="909639"/>
            <a:ext cx="5049838" cy="5495925"/>
          </a:xfrm>
        </p:spPr>
        <p:txBody>
          <a:bodyPr rtlCol="0">
            <a:normAutofit fontScale="77500" lnSpcReduction="20000"/>
          </a:bodyPr>
          <a:lstStyle/>
          <a:p>
            <a:pPr marL="457200" lvl="1" indent="0">
              <a:lnSpc>
                <a:spcPct val="160000"/>
              </a:lnSpc>
              <a:buNone/>
              <a:defRPr/>
            </a:pPr>
            <a:endParaRPr lang="en-CA" sz="2900" dirty="0"/>
          </a:p>
          <a:p>
            <a:pPr lvl="1">
              <a:lnSpc>
                <a:spcPct val="160000"/>
              </a:lnSpc>
              <a:defRPr/>
            </a:pPr>
            <a:r>
              <a:rPr lang="en-CA" sz="2900" dirty="0"/>
              <a:t>Avoid assumptions</a:t>
            </a:r>
            <a:endParaRPr lang="en-CA" dirty="0">
              <a:ea typeface="+mn-ea"/>
            </a:endParaRPr>
          </a:p>
          <a:p>
            <a:pPr lvl="1">
              <a:lnSpc>
                <a:spcPct val="160000"/>
              </a:lnSpc>
              <a:buFont typeface="Arial,Sans-Serif" panose="020B0604020202020204" pitchFamily="34" charset="0"/>
              <a:buChar char="•"/>
              <a:defRPr/>
            </a:pPr>
            <a:r>
              <a:rPr lang="en-CA" sz="2600" dirty="0"/>
              <a:t>Respect pronouns and names</a:t>
            </a:r>
            <a:endParaRPr lang="en-US" sz="2600" dirty="0"/>
          </a:p>
          <a:p>
            <a:pPr lvl="1">
              <a:lnSpc>
                <a:spcPct val="160000"/>
              </a:lnSpc>
              <a:buFont typeface="Arial,Sans-Serif" panose="020B0604020202020204" pitchFamily="34" charset="0"/>
              <a:buChar char="•"/>
              <a:defRPr/>
            </a:pPr>
            <a:r>
              <a:rPr lang="en-CA" sz="2600" dirty="0"/>
              <a:t>Share your own pronouns!</a:t>
            </a:r>
            <a:endParaRPr lang="en-US" sz="2600" dirty="0"/>
          </a:p>
          <a:p>
            <a:pPr lvl="1">
              <a:lnSpc>
                <a:spcPct val="160000"/>
              </a:lnSpc>
              <a:buFont typeface="Arial,Sans-Serif" panose="020B0604020202020204" pitchFamily="34" charset="0"/>
              <a:buChar char="•"/>
              <a:defRPr/>
            </a:pPr>
            <a:r>
              <a:rPr lang="en-CA" sz="2600" dirty="0"/>
              <a:t>Mirror language</a:t>
            </a:r>
            <a:endParaRPr lang="en-CA" dirty="0">
              <a:ea typeface="+mn-ea"/>
            </a:endParaRPr>
          </a:p>
          <a:p>
            <a:pPr lvl="1">
              <a:lnSpc>
                <a:spcPct val="160000"/>
              </a:lnSpc>
              <a:defRPr/>
            </a:pPr>
            <a:r>
              <a:rPr lang="en-CA" sz="2900" dirty="0"/>
              <a:t>"Inviting in" vs. expectation to "Come out"</a:t>
            </a:r>
          </a:p>
          <a:p>
            <a:pPr lvl="1">
              <a:lnSpc>
                <a:spcPct val="160000"/>
              </a:lnSpc>
              <a:defRPr/>
            </a:pPr>
            <a:r>
              <a:rPr lang="en-CA" sz="2900" dirty="0"/>
              <a:t>Maintain confidentiality</a:t>
            </a:r>
          </a:p>
          <a:p>
            <a:pPr lvl="1">
              <a:lnSpc>
                <a:spcPct val="160000"/>
              </a:lnSpc>
              <a:defRPr/>
            </a:pPr>
            <a:r>
              <a:rPr lang="en-CA" sz="2900" dirty="0"/>
              <a:t>Create inclusive spaces (</a:t>
            </a:r>
            <a:r>
              <a:rPr lang="en-CA" sz="2900" dirty="0" err="1"/>
              <a:t>eg</a:t>
            </a:r>
            <a:r>
              <a:rPr lang="en-CA" sz="2900" dirty="0"/>
              <a:t>: forms, bathrooms, signage)</a:t>
            </a:r>
          </a:p>
          <a:p>
            <a:pPr marL="457200" lvl="1" indent="0">
              <a:lnSpc>
                <a:spcPct val="160000"/>
              </a:lnSpc>
              <a:buNone/>
              <a:defRPr/>
            </a:pPr>
            <a:endParaRPr lang="en-CA" sz="2900" b="1" dirty="0"/>
          </a:p>
          <a:p>
            <a:pPr lvl="1">
              <a:defRPr/>
            </a:pPr>
            <a:endParaRPr lang="en-CA" dirty="0"/>
          </a:p>
        </p:txBody>
      </p:sp>
      <p:pic>
        <p:nvPicPr>
          <p:cNvPr id="65540" name="Picture 2">
            <a:extLst>
              <a:ext uri="{FF2B5EF4-FFF2-40B4-BE49-F238E27FC236}">
                <a16:creationId xmlns:a16="http://schemas.microsoft.com/office/drawing/2014/main" id="{CB28154D-11E2-2EB3-8FF8-FC7BFDB842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9076" y="1239838"/>
            <a:ext cx="3865563" cy="384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1" name="TextBox 2">
            <a:extLst>
              <a:ext uri="{FF2B5EF4-FFF2-40B4-BE49-F238E27FC236}">
                <a16:creationId xmlns:a16="http://schemas.microsoft.com/office/drawing/2014/main" id="{47E26BA3-EB0E-18C0-B703-051D66D280B4}"/>
              </a:ext>
            </a:extLst>
          </p:cNvPr>
          <p:cNvSpPr txBox="1">
            <a:spLocks noChangeArrowheads="1"/>
          </p:cNvSpPr>
          <p:nvPr/>
        </p:nvSpPr>
        <p:spPr bwMode="auto">
          <a:xfrm>
            <a:off x="6430964" y="5186363"/>
            <a:ext cx="40036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9ECA4C"/>
              </a:buClr>
              <a:buFont typeface="Arial" panose="020B0604020202020204" pitchFamily="34" charset="0"/>
              <a:buChar char="•"/>
              <a:defRPr sz="3200">
                <a:solidFill>
                  <a:srgbClr val="5A5156"/>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9ECA4C"/>
              </a:buClr>
              <a:buFont typeface="Arial" panose="020B0604020202020204" pitchFamily="34" charset="0"/>
              <a:buChar char="–"/>
              <a:defRPr sz="2800">
                <a:solidFill>
                  <a:srgbClr val="5A5156"/>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9ECA4C"/>
              </a:buClr>
              <a:buFont typeface="Arial" panose="020B0604020202020204" pitchFamily="34" charset="0"/>
              <a:buChar char="•"/>
              <a:defRPr sz="2400">
                <a:solidFill>
                  <a:srgbClr val="5A5156"/>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9ECA4C"/>
              </a:buClr>
              <a:buFont typeface="Arial" panose="020B0604020202020204" pitchFamily="34" charset="0"/>
              <a:buChar char="–"/>
              <a:defRPr sz="2000">
                <a:solidFill>
                  <a:srgbClr val="5A5156"/>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9ECA4C"/>
              </a:buClr>
              <a:buFont typeface="Arial" panose="020B0604020202020204" pitchFamily="34" charset="0"/>
              <a:buChar char="»"/>
              <a:defRPr sz="2000">
                <a:solidFill>
                  <a:srgbClr val="5A5156"/>
                </a:solidFill>
                <a:latin typeface="Arial" panose="020B0604020202020204" pitchFamily="34"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lr>
                <a:srgbClr val="9ECA4C"/>
              </a:buClr>
              <a:buFont typeface="Arial" panose="020B0604020202020204" pitchFamily="34" charset="0"/>
              <a:buChar char="»"/>
              <a:defRPr sz="2000">
                <a:solidFill>
                  <a:srgbClr val="5A5156"/>
                </a:solidFill>
                <a:latin typeface="Arial" panose="020B0604020202020204" pitchFamily="34"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lr>
                <a:srgbClr val="9ECA4C"/>
              </a:buClr>
              <a:buFont typeface="Arial" panose="020B0604020202020204" pitchFamily="34" charset="0"/>
              <a:buChar char="»"/>
              <a:defRPr sz="2000">
                <a:solidFill>
                  <a:srgbClr val="5A5156"/>
                </a:solidFill>
                <a:latin typeface="Arial" panose="020B0604020202020204" pitchFamily="34"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lr>
                <a:srgbClr val="9ECA4C"/>
              </a:buClr>
              <a:buFont typeface="Arial" panose="020B0604020202020204" pitchFamily="34" charset="0"/>
              <a:buChar char="»"/>
              <a:defRPr sz="2000">
                <a:solidFill>
                  <a:srgbClr val="5A5156"/>
                </a:solidFill>
                <a:latin typeface="Arial" panose="020B0604020202020204" pitchFamily="34"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lr>
                <a:srgbClr val="9ECA4C"/>
              </a:buClr>
              <a:buFont typeface="Arial" panose="020B0604020202020204" pitchFamily="34" charset="0"/>
              <a:buChar char="»"/>
              <a:defRPr sz="2000">
                <a:solidFill>
                  <a:srgbClr val="5A5156"/>
                </a:solidFill>
                <a:latin typeface="Arial" panose="020B0604020202020204" pitchFamily="34" charset="0"/>
                <a:ea typeface="Arial" panose="020B0604020202020204" pitchFamily="34" charset="0"/>
                <a:cs typeface="Arial" panose="020B0604020202020204" pitchFamily="34" charset="0"/>
              </a:defRPr>
            </a:lvl9pPr>
          </a:lstStyle>
          <a:p>
            <a:pPr algn="ctr">
              <a:spcBef>
                <a:spcPct val="0"/>
              </a:spcBef>
              <a:buClrTx/>
              <a:buFontTx/>
              <a:buNone/>
            </a:pPr>
            <a:r>
              <a:rPr lang="en-US" altLang="en-US" sz="1800" b="1">
                <a:solidFill>
                  <a:srgbClr val="000000"/>
                </a:solidFill>
                <a:hlinkClick r:id="rId4"/>
              </a:rPr>
              <a:t>@MEGEMIKOART</a:t>
            </a:r>
            <a:endParaRPr lang="en-US" altLang="en-US" sz="1800" b="1">
              <a:solidFill>
                <a:srgbClr val="000000"/>
              </a:solidFill>
            </a:endParaRPr>
          </a:p>
          <a:p>
            <a:pPr>
              <a:spcBef>
                <a:spcPct val="0"/>
              </a:spcBef>
              <a:buClrTx/>
              <a:buFontTx/>
              <a:buNone/>
            </a:pPr>
            <a:endParaRPr lang="en-US" altLang="en-US" sz="1800">
              <a:solidFill>
                <a:srgbClr val="00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17B74-8EE4-A48D-9D46-E9BAD2A542D4}"/>
              </a:ext>
            </a:extLst>
          </p:cNvPr>
          <p:cNvSpPr>
            <a:spLocks noGrp="1"/>
          </p:cNvSpPr>
          <p:nvPr>
            <p:ph type="title"/>
          </p:nvPr>
        </p:nvSpPr>
        <p:spPr>
          <a:xfrm>
            <a:off x="609600" y="331708"/>
            <a:ext cx="10972800" cy="909819"/>
          </a:xfrm>
        </p:spPr>
        <p:txBody>
          <a:bodyPr anchor="t">
            <a:normAutofit/>
          </a:bodyPr>
          <a:lstStyle/>
          <a:p>
            <a:r>
              <a:rPr lang="en-CA"/>
              <a:t>Resources &amp; Supports</a:t>
            </a:r>
          </a:p>
        </p:txBody>
      </p:sp>
      <p:sp>
        <p:nvSpPr>
          <p:cNvPr id="3" name="Table Placeholder 2">
            <a:extLst>
              <a:ext uri="{FF2B5EF4-FFF2-40B4-BE49-F238E27FC236}">
                <a16:creationId xmlns:a16="http://schemas.microsoft.com/office/drawing/2014/main" id="{11057CB9-9FD3-42C5-A1E1-32D1EF63BA7E}"/>
              </a:ext>
            </a:extLst>
          </p:cNvPr>
          <p:cNvSpPr>
            <a:spLocks noGrp="1"/>
          </p:cNvSpPr>
          <p:nvPr>
            <p:ph type="body" sz="quarter" idx="13"/>
          </p:nvPr>
        </p:nvSpPr>
        <p:spPr>
          <a:xfrm>
            <a:off x="609600" y="1412877"/>
            <a:ext cx="10972800" cy="5049885"/>
          </a:xfrm>
        </p:spPr>
        <p:txBody>
          <a:bodyPr>
            <a:normAutofit/>
          </a:bodyPr>
          <a:lstStyle/>
          <a:p>
            <a:r>
              <a:rPr lang="en-CA" dirty="0"/>
              <a:t>Trans Health Klinic Peer Support Team &amp; Social Work (in person or virtual supports)</a:t>
            </a:r>
          </a:p>
          <a:p>
            <a:r>
              <a:rPr lang="en-CA" dirty="0"/>
              <a:t>Rainbow Resource Centre</a:t>
            </a:r>
          </a:p>
          <a:p>
            <a:r>
              <a:rPr lang="en-CA"/>
              <a:t>2Spirit Manitoba</a:t>
            </a:r>
            <a:endParaRPr lang="en-CA" dirty="0"/>
          </a:p>
          <a:p>
            <a:r>
              <a:rPr lang="en-CA" dirty="0"/>
              <a:t>SERC</a:t>
            </a:r>
          </a:p>
          <a:p>
            <a:r>
              <a:rPr lang="en-CA" dirty="0"/>
              <a:t>GSA’s / University 2SLGBTQ+ Student Support Groups</a:t>
            </a:r>
          </a:p>
          <a:p>
            <a:r>
              <a:rPr lang="en-CA" dirty="0"/>
              <a:t>Sunshine House (Winnipeg)</a:t>
            </a:r>
          </a:p>
          <a:p>
            <a:r>
              <a:rPr lang="en-CA" dirty="0"/>
              <a:t>Youth Huddles (Winnipeg, ages 14-29)</a:t>
            </a:r>
          </a:p>
          <a:p>
            <a:endParaRPr lang="en-CA" dirty="0"/>
          </a:p>
          <a:p>
            <a:endParaRPr lang="en-CA" dirty="0"/>
          </a:p>
        </p:txBody>
      </p:sp>
      <p:sp>
        <p:nvSpPr>
          <p:cNvPr id="4" name="Date Placeholder 3" hidden="1">
            <a:extLst>
              <a:ext uri="{FF2B5EF4-FFF2-40B4-BE49-F238E27FC236}">
                <a16:creationId xmlns:a16="http://schemas.microsoft.com/office/drawing/2014/main" id="{78867BD7-C8E9-A94B-E56C-111C970E278B}"/>
              </a:ext>
            </a:extLst>
          </p:cNvPr>
          <p:cNvSpPr>
            <a:spLocks noGrp="1"/>
          </p:cNvSpPr>
          <p:nvPr>
            <p:ph type="dt" sz="half" idx="4294967295"/>
          </p:nvPr>
        </p:nvSpPr>
        <p:spPr>
          <a:xfrm>
            <a:off x="10011833" y="6226628"/>
            <a:ext cx="1560304" cy="631372"/>
          </a:xfrm>
        </p:spPr>
        <p:txBody>
          <a:bodyPr/>
          <a:lstStyle/>
          <a:p>
            <a:pPr>
              <a:spcAft>
                <a:spcPts val="600"/>
              </a:spcAft>
            </a:pPr>
            <a:fld id="{72B8B865-6043-45BC-B48D-1676CB43D17A}" type="datetime1">
              <a:rPr lang="en-US" smtClean="0"/>
              <a:pPr>
                <a:spcAft>
                  <a:spcPts val="600"/>
                </a:spcAft>
              </a:pPr>
              <a:t>5/9/2024</a:t>
            </a:fld>
            <a:endParaRPr lang="en-US"/>
          </a:p>
        </p:txBody>
      </p:sp>
      <p:sp>
        <p:nvSpPr>
          <p:cNvPr id="5" name="Slide Number Placeholder 4" hidden="1">
            <a:extLst>
              <a:ext uri="{FF2B5EF4-FFF2-40B4-BE49-F238E27FC236}">
                <a16:creationId xmlns:a16="http://schemas.microsoft.com/office/drawing/2014/main" id="{0AC6BE0A-B0DC-3EB0-470A-890A700D45B4}"/>
              </a:ext>
            </a:extLst>
          </p:cNvPr>
          <p:cNvSpPr>
            <a:spLocks noGrp="1"/>
          </p:cNvSpPr>
          <p:nvPr>
            <p:ph type="sldNum" sz="quarter" idx="4294967295"/>
          </p:nvPr>
        </p:nvSpPr>
        <p:spPr>
          <a:xfrm>
            <a:off x="11572137" y="6226628"/>
            <a:ext cx="630748" cy="631372"/>
          </a:xfrm>
        </p:spPr>
        <p:txBody>
          <a:bodyPr/>
          <a:lstStyle/>
          <a:p>
            <a:pPr>
              <a:spcAft>
                <a:spcPts val="600"/>
              </a:spcAft>
            </a:pPr>
            <a:fld id="{294A09A9-5501-47C1-A89A-A340965A2BE2}" type="slidenum">
              <a:rPr lang="en-US" smtClean="0"/>
              <a:pPr>
                <a:spcAft>
                  <a:spcPts val="600"/>
                </a:spcAft>
              </a:pPr>
              <a:t>24</a:t>
            </a:fld>
            <a:endParaRPr lang="en-US"/>
          </a:p>
        </p:txBody>
      </p:sp>
    </p:spTree>
    <p:extLst>
      <p:ext uri="{BB962C8B-B14F-4D97-AF65-F5344CB8AC3E}">
        <p14:creationId xmlns:p14="http://schemas.microsoft.com/office/powerpoint/2010/main" val="21743987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01DD3-737C-40F9-0C9E-E61668263677}"/>
              </a:ext>
            </a:extLst>
          </p:cNvPr>
          <p:cNvSpPr>
            <a:spLocks noGrp="1"/>
          </p:cNvSpPr>
          <p:nvPr>
            <p:ph type="title"/>
          </p:nvPr>
        </p:nvSpPr>
        <p:spPr>
          <a:xfrm>
            <a:off x="4358911" y="530572"/>
            <a:ext cx="3361024" cy="915979"/>
          </a:xfrm>
        </p:spPr>
        <p:txBody>
          <a:bodyPr/>
          <a:lstStyle/>
          <a:p>
            <a:r>
              <a:rPr lang="en-US" dirty="0">
                <a:latin typeface="ADLaM Display" panose="02010000000000000000" pitchFamily="2" charset="0"/>
                <a:ea typeface="ADLaM Display" panose="02010000000000000000" pitchFamily="2" charset="0"/>
                <a:cs typeface="ADLaM Display" panose="02010000000000000000" pitchFamily="2" charset="0"/>
              </a:rPr>
              <a:t>Crisis Supports</a:t>
            </a:r>
            <a:endParaRPr lang="en-CA"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4" name="Date Placeholder 3">
            <a:extLst>
              <a:ext uri="{FF2B5EF4-FFF2-40B4-BE49-F238E27FC236}">
                <a16:creationId xmlns:a16="http://schemas.microsoft.com/office/drawing/2014/main" id="{6FB684B8-02A1-794B-7C71-E1CD4F4A4E65}"/>
              </a:ext>
            </a:extLst>
          </p:cNvPr>
          <p:cNvSpPr>
            <a:spLocks noGrp="1"/>
          </p:cNvSpPr>
          <p:nvPr>
            <p:ph type="dt" sz="half" idx="2"/>
          </p:nvPr>
        </p:nvSpPr>
        <p:spPr/>
        <p:txBody>
          <a:bodyPr/>
          <a:lstStyle/>
          <a:p>
            <a:fld id="{72B8B865-6043-45BC-B48D-1676CB43D17A}" type="datetime1">
              <a:rPr lang="en-US" smtClean="0"/>
              <a:pPr/>
              <a:t>5/9/2024</a:t>
            </a:fld>
            <a:endParaRPr lang="en-US" dirty="0"/>
          </a:p>
        </p:txBody>
      </p:sp>
      <p:sp>
        <p:nvSpPr>
          <p:cNvPr id="5" name="Slide Number Placeholder 4">
            <a:extLst>
              <a:ext uri="{FF2B5EF4-FFF2-40B4-BE49-F238E27FC236}">
                <a16:creationId xmlns:a16="http://schemas.microsoft.com/office/drawing/2014/main" id="{D6986189-4F1C-4DF4-6112-0D14B1432362}"/>
              </a:ext>
            </a:extLst>
          </p:cNvPr>
          <p:cNvSpPr>
            <a:spLocks noGrp="1"/>
          </p:cNvSpPr>
          <p:nvPr>
            <p:ph type="sldNum" sz="quarter" idx="4"/>
          </p:nvPr>
        </p:nvSpPr>
        <p:spPr/>
        <p:txBody>
          <a:bodyPr/>
          <a:lstStyle/>
          <a:p>
            <a:fld id="{294A09A9-5501-47C1-A89A-A340965A2BE2}" type="slidenum">
              <a:rPr lang="en-US" smtClean="0"/>
              <a:pPr/>
              <a:t>25</a:t>
            </a:fld>
            <a:endParaRPr lang="en-US" dirty="0"/>
          </a:p>
        </p:txBody>
      </p:sp>
      <p:sp>
        <p:nvSpPr>
          <p:cNvPr id="3" name="Table Placeholder 2">
            <a:extLst>
              <a:ext uri="{FF2B5EF4-FFF2-40B4-BE49-F238E27FC236}">
                <a16:creationId xmlns:a16="http://schemas.microsoft.com/office/drawing/2014/main" id="{565CB785-CD79-E462-7FDE-F51F39FE4DDF}"/>
              </a:ext>
            </a:extLst>
          </p:cNvPr>
          <p:cNvSpPr>
            <a:spLocks noGrp="1"/>
          </p:cNvSpPr>
          <p:nvPr>
            <p:ph type="tbl" sz="quarter" idx="4294967295"/>
          </p:nvPr>
        </p:nvSpPr>
        <p:spPr>
          <a:xfrm>
            <a:off x="1001115" y="1446551"/>
            <a:ext cx="4489554" cy="3844977"/>
          </a:xfrm>
        </p:spPr>
        <p:txBody>
          <a:bodyPr/>
          <a:lstStyle/>
          <a:p>
            <a:pPr marL="0" indent="0">
              <a:buNone/>
            </a:pPr>
            <a:r>
              <a:rPr lang="en-CA" sz="1800" dirty="0"/>
              <a:t>988: Suicide Crisis Helpline (24/7). </a:t>
            </a:r>
          </a:p>
          <a:p>
            <a:r>
              <a:rPr lang="en-CA" sz="1800" dirty="0"/>
              <a:t>Phone or Text – 988</a:t>
            </a:r>
          </a:p>
          <a:p>
            <a:endParaRPr lang="en-CA" sz="1800" dirty="0"/>
          </a:p>
          <a:p>
            <a:pPr marL="0" indent="0">
              <a:buNone/>
            </a:pPr>
            <a:r>
              <a:rPr lang="en-CA" sz="1800" dirty="0"/>
              <a:t>Klinic Crisis Line (24/7)</a:t>
            </a:r>
          </a:p>
          <a:p>
            <a:r>
              <a:rPr lang="en-CA" sz="1800" dirty="0"/>
              <a:t>Phone: (204) 786-8686 </a:t>
            </a:r>
          </a:p>
          <a:p>
            <a:r>
              <a:rPr lang="en-CA" sz="1800" dirty="0"/>
              <a:t>Toll free: 1-888-322-3019</a:t>
            </a:r>
          </a:p>
          <a:p>
            <a:endParaRPr lang="en-CA" sz="1800" dirty="0"/>
          </a:p>
          <a:p>
            <a:pPr marL="0" indent="0">
              <a:buNone/>
            </a:pPr>
            <a:r>
              <a:rPr lang="en-CA" sz="1800" dirty="0"/>
              <a:t>Manitoba Suicide Prevention &amp; </a:t>
            </a:r>
          </a:p>
          <a:p>
            <a:pPr marL="0" indent="0">
              <a:buNone/>
            </a:pPr>
            <a:r>
              <a:rPr lang="en-CA" sz="1800" dirty="0"/>
              <a:t>Support Line (24/7)</a:t>
            </a:r>
          </a:p>
          <a:p>
            <a:r>
              <a:rPr lang="en-CA" sz="1800" dirty="0"/>
              <a:t>Toll free: 1-877-435-7170 / </a:t>
            </a:r>
            <a:r>
              <a:rPr lang="en-CA" sz="1800" dirty="0">
                <a:hlinkClick r:id="rId2"/>
              </a:rPr>
              <a:t>www.reasontolive.ca</a:t>
            </a:r>
            <a:r>
              <a:rPr lang="en-CA" sz="1800" dirty="0"/>
              <a:t>  </a:t>
            </a:r>
          </a:p>
          <a:p>
            <a:endParaRPr lang="en-CA" sz="1800" dirty="0"/>
          </a:p>
          <a:p>
            <a:endParaRPr lang="en-CA" sz="1400" dirty="0"/>
          </a:p>
          <a:p>
            <a:endParaRPr lang="en-CA" sz="1400" dirty="0"/>
          </a:p>
          <a:p>
            <a:endParaRPr lang="en-CA" sz="1400" dirty="0"/>
          </a:p>
        </p:txBody>
      </p:sp>
      <p:sp>
        <p:nvSpPr>
          <p:cNvPr id="7" name="TextBox 6">
            <a:extLst>
              <a:ext uri="{FF2B5EF4-FFF2-40B4-BE49-F238E27FC236}">
                <a16:creationId xmlns:a16="http://schemas.microsoft.com/office/drawing/2014/main" id="{FBE63DA0-E557-1119-BF51-E1121BF008D9}"/>
              </a:ext>
            </a:extLst>
          </p:cNvPr>
          <p:cNvSpPr txBox="1"/>
          <p:nvPr/>
        </p:nvSpPr>
        <p:spPr>
          <a:xfrm>
            <a:off x="5613817" y="1446551"/>
            <a:ext cx="5244058" cy="4247317"/>
          </a:xfrm>
          <a:prstGeom prst="rect">
            <a:avLst/>
          </a:prstGeom>
          <a:noFill/>
        </p:spPr>
        <p:txBody>
          <a:bodyPr wrap="square" rtlCol="0">
            <a:spAutoFit/>
          </a:bodyPr>
          <a:lstStyle/>
          <a:p>
            <a:r>
              <a:rPr lang="en-US" dirty="0"/>
              <a:t>Sexual Assault Crisis Line (24/7)</a:t>
            </a:r>
          </a:p>
          <a:p>
            <a:pPr marL="285750" indent="-285750">
              <a:buFont typeface="Arial" panose="020B0604020202020204" pitchFamily="34" charset="0"/>
              <a:buChar char="•"/>
            </a:pPr>
            <a:r>
              <a:rPr lang="en-US" dirty="0"/>
              <a:t>Phone: (204) 786-8631 </a:t>
            </a:r>
          </a:p>
          <a:p>
            <a:pPr marL="285750" indent="-285750">
              <a:buFont typeface="Arial" panose="020B0604020202020204" pitchFamily="34" charset="0"/>
              <a:buChar char="•"/>
            </a:pPr>
            <a:r>
              <a:rPr lang="en-US" dirty="0"/>
              <a:t>Toll free: 1-888-292-7565</a:t>
            </a:r>
          </a:p>
          <a:p>
            <a:pPr marL="285750" indent="-285750">
              <a:buFont typeface="Arial" panose="020B0604020202020204" pitchFamily="34" charset="0"/>
              <a:buChar char="•"/>
            </a:pPr>
            <a:endParaRPr lang="en-US" dirty="0"/>
          </a:p>
          <a:p>
            <a:r>
              <a:rPr lang="en-US" dirty="0"/>
              <a:t>Trafficking Line (24/7)</a:t>
            </a:r>
          </a:p>
          <a:p>
            <a:pPr marL="285750" indent="-285750">
              <a:buFont typeface="Arial" panose="020B0604020202020204" pitchFamily="34" charset="0"/>
              <a:buChar char="•"/>
            </a:pPr>
            <a:r>
              <a:rPr lang="en-US" dirty="0"/>
              <a:t>Toll Free: 1-844-333-2211</a:t>
            </a:r>
          </a:p>
          <a:p>
            <a:pPr marL="285750" indent="-285750">
              <a:buFont typeface="Arial" panose="020B0604020202020204" pitchFamily="34" charset="0"/>
              <a:buChar char="•"/>
            </a:pPr>
            <a:endParaRPr lang="en-US" dirty="0"/>
          </a:p>
          <a:p>
            <a:r>
              <a:rPr lang="en-US" dirty="0"/>
              <a:t>Manitoba Farm, Rural &amp; Northern Support Services (24/7)</a:t>
            </a:r>
          </a:p>
          <a:p>
            <a:pPr marL="285750" indent="-285750">
              <a:buFont typeface="Arial" panose="020B0604020202020204" pitchFamily="34" charset="0"/>
              <a:buChar char="•"/>
            </a:pPr>
            <a:r>
              <a:rPr lang="en-US" dirty="0"/>
              <a:t>Toll free: 1-866-367-3276</a:t>
            </a:r>
          </a:p>
          <a:p>
            <a:pPr marL="285750" indent="-285750">
              <a:buFont typeface="Arial" panose="020B0604020202020204" pitchFamily="34" charset="0"/>
              <a:buChar char="•"/>
            </a:pPr>
            <a:r>
              <a:rPr lang="en-US" dirty="0">
                <a:hlinkClick r:id="rId3"/>
              </a:rPr>
              <a:t>www.supportline.ca</a:t>
            </a:r>
            <a:r>
              <a:rPr lang="en-US" dirty="0"/>
              <a:t> </a:t>
            </a:r>
          </a:p>
          <a:p>
            <a:pPr marL="285750" indent="-285750">
              <a:buFont typeface="Arial" panose="020B0604020202020204" pitchFamily="34" charset="0"/>
              <a:buChar char="•"/>
            </a:pPr>
            <a:endParaRPr lang="en-US" dirty="0"/>
          </a:p>
          <a:p>
            <a:r>
              <a:rPr lang="en-US" dirty="0"/>
              <a:t>Kid’s Help Phone</a:t>
            </a:r>
          </a:p>
          <a:p>
            <a:pPr marL="285750" indent="-285750">
              <a:buFont typeface="Arial" panose="020B0604020202020204" pitchFamily="34" charset="0"/>
              <a:buChar char="•"/>
            </a:pPr>
            <a:r>
              <a:rPr lang="en-US" dirty="0"/>
              <a:t>Text CONNECT to 686868</a:t>
            </a:r>
          </a:p>
          <a:p>
            <a:pPr marL="285750" indent="-285750">
              <a:buFont typeface="Arial" panose="020B0604020202020204" pitchFamily="34" charset="0"/>
              <a:buChar char="•"/>
            </a:pPr>
            <a:r>
              <a:rPr lang="en-US" dirty="0"/>
              <a:t>1-800-668-6868</a:t>
            </a:r>
          </a:p>
        </p:txBody>
      </p:sp>
      <p:pic>
        <p:nvPicPr>
          <p:cNvPr id="8" name="Picture 7">
            <a:extLst>
              <a:ext uri="{FF2B5EF4-FFF2-40B4-BE49-F238E27FC236}">
                <a16:creationId xmlns:a16="http://schemas.microsoft.com/office/drawing/2014/main" id="{009DD6F3-A330-4F38-C2B4-5FC538F94F3E}"/>
              </a:ext>
            </a:extLst>
          </p:cNvPr>
          <p:cNvPicPr>
            <a:picLocks noChangeAspect="1"/>
          </p:cNvPicPr>
          <p:nvPr/>
        </p:nvPicPr>
        <p:blipFill>
          <a:blip r:embed="rId4"/>
          <a:stretch>
            <a:fillRect/>
          </a:stretch>
        </p:blipFill>
        <p:spPr>
          <a:xfrm>
            <a:off x="10149590" y="455847"/>
            <a:ext cx="1416570" cy="1416570"/>
          </a:xfrm>
          <a:prstGeom prst="rect">
            <a:avLst/>
          </a:prstGeom>
        </p:spPr>
      </p:pic>
    </p:spTree>
    <p:extLst>
      <p:ext uri="{BB962C8B-B14F-4D97-AF65-F5344CB8AC3E}">
        <p14:creationId xmlns:p14="http://schemas.microsoft.com/office/powerpoint/2010/main" val="29539325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68553-56F5-C0FF-9A78-9ED72306E3B3}"/>
            </a:ext>
          </a:extLst>
        </p:cNvPr>
        <p:cNvGrpSpPr/>
        <p:nvPr/>
      </p:nvGrpSpPr>
      <p:grpSpPr>
        <a:xfrm>
          <a:off x="0" y="0"/>
          <a:ext cx="0" cy="0"/>
          <a:chOff x="0" y="0"/>
          <a:chExt cx="0" cy="0"/>
        </a:xfrm>
      </p:grpSpPr>
      <p:sp>
        <p:nvSpPr>
          <p:cNvPr id="51" name="Title 50">
            <a:extLst>
              <a:ext uri="{FF2B5EF4-FFF2-40B4-BE49-F238E27FC236}">
                <a16:creationId xmlns:a16="http://schemas.microsoft.com/office/drawing/2014/main" id="{BC1C6AA9-DC5B-EF9C-8A42-5F7467D89A18}"/>
              </a:ext>
            </a:extLst>
          </p:cNvPr>
          <p:cNvSpPr>
            <a:spLocks noGrp="1"/>
          </p:cNvSpPr>
          <p:nvPr>
            <p:ph type="title"/>
          </p:nvPr>
        </p:nvSpPr>
        <p:spPr>
          <a:xfrm>
            <a:off x="2837409" y="2016176"/>
            <a:ext cx="2708952" cy="749006"/>
          </a:xfrm>
        </p:spPr>
        <p:txBody>
          <a:bodyPr anchor="b">
            <a:normAutofit fontScale="90000"/>
          </a:bodyPr>
          <a:lstStyle/>
          <a:p>
            <a:r>
              <a:rPr lang="en-US" sz="4800" dirty="0"/>
              <a:t>Q &amp; A</a:t>
            </a:r>
          </a:p>
        </p:txBody>
      </p:sp>
      <p:sp>
        <p:nvSpPr>
          <p:cNvPr id="5" name="Subtitle 4">
            <a:extLst>
              <a:ext uri="{FF2B5EF4-FFF2-40B4-BE49-F238E27FC236}">
                <a16:creationId xmlns:a16="http://schemas.microsoft.com/office/drawing/2014/main" id="{090BC6E7-4694-D226-AE1D-EC0AA9ACD5CE}"/>
              </a:ext>
            </a:extLst>
          </p:cNvPr>
          <p:cNvSpPr>
            <a:spLocks noGrp="1"/>
          </p:cNvSpPr>
          <p:nvPr>
            <p:ph type="body" sz="quarter" idx="10"/>
          </p:nvPr>
        </p:nvSpPr>
        <p:spPr>
          <a:xfrm>
            <a:off x="2485140" y="3087527"/>
            <a:ext cx="3301064" cy="682945"/>
          </a:xfrm>
        </p:spPr>
        <p:txBody>
          <a:bodyPr>
            <a:normAutofit/>
          </a:bodyPr>
          <a:lstStyle/>
          <a:p>
            <a:pPr marL="0" indent="0">
              <a:buNone/>
            </a:pPr>
            <a:r>
              <a:rPr lang="en-US" b="1" dirty="0"/>
              <a:t>ASK US ANYTHING!!</a:t>
            </a:r>
          </a:p>
        </p:txBody>
      </p:sp>
      <p:pic>
        <p:nvPicPr>
          <p:cNvPr id="2" name="Picture 1">
            <a:extLst>
              <a:ext uri="{FF2B5EF4-FFF2-40B4-BE49-F238E27FC236}">
                <a16:creationId xmlns:a16="http://schemas.microsoft.com/office/drawing/2014/main" id="{20D30163-90CB-6388-F913-F9A573120EB3}"/>
              </a:ext>
            </a:extLst>
          </p:cNvPr>
          <p:cNvPicPr>
            <a:picLocks noChangeAspect="1"/>
          </p:cNvPicPr>
          <p:nvPr/>
        </p:nvPicPr>
        <p:blipFill rotWithShape="1">
          <a:blip r:embed="rId3"/>
          <a:srcRect l="3459" r="8237" b="2"/>
          <a:stretch/>
        </p:blipFill>
        <p:spPr>
          <a:xfrm>
            <a:off x="7377033" y="1809865"/>
            <a:ext cx="3520440" cy="3063240"/>
          </a:xfrm>
          <a:prstGeom prst="rect">
            <a:avLst/>
          </a:prstGeom>
          <a:noFill/>
          <a:ln w="38100">
            <a:noFill/>
          </a:ln>
        </p:spPr>
      </p:pic>
      <p:sp>
        <p:nvSpPr>
          <p:cNvPr id="3" name="Date Placeholder 2">
            <a:extLst>
              <a:ext uri="{FF2B5EF4-FFF2-40B4-BE49-F238E27FC236}">
                <a16:creationId xmlns:a16="http://schemas.microsoft.com/office/drawing/2014/main" id="{A300EE46-F57E-BAF2-011A-71BAC7245179}"/>
              </a:ext>
            </a:extLst>
          </p:cNvPr>
          <p:cNvSpPr>
            <a:spLocks noGrp="1"/>
          </p:cNvSpPr>
          <p:nvPr>
            <p:ph type="dt" sz="half" idx="2"/>
          </p:nvPr>
        </p:nvSpPr>
        <p:spPr>
          <a:xfrm>
            <a:off x="10011833" y="6226628"/>
            <a:ext cx="1560304" cy="631372"/>
          </a:xfrm>
        </p:spPr>
        <p:txBody>
          <a:bodyPr anchor="ctr">
            <a:normAutofit/>
          </a:bodyPr>
          <a:lstStyle/>
          <a:p>
            <a:pPr>
              <a:spcAft>
                <a:spcPts val="600"/>
              </a:spcAft>
            </a:pPr>
            <a:fld id="{72B8B865-6043-45BC-B48D-1676CB43D17A}" type="datetime1">
              <a:rPr lang="en-US" smtClean="0"/>
              <a:pPr>
                <a:spcAft>
                  <a:spcPts val="600"/>
                </a:spcAft>
              </a:pPr>
              <a:t>5/9/2024</a:t>
            </a:fld>
            <a:endParaRPr lang="en-US"/>
          </a:p>
        </p:txBody>
      </p:sp>
      <p:sp>
        <p:nvSpPr>
          <p:cNvPr id="4" name="Slide Number Placeholder 3">
            <a:extLst>
              <a:ext uri="{FF2B5EF4-FFF2-40B4-BE49-F238E27FC236}">
                <a16:creationId xmlns:a16="http://schemas.microsoft.com/office/drawing/2014/main" id="{2C2BE199-5107-8B06-F593-6C56B0D8CBB3}"/>
              </a:ext>
            </a:extLst>
          </p:cNvPr>
          <p:cNvSpPr>
            <a:spLocks noGrp="1"/>
          </p:cNvSpPr>
          <p:nvPr>
            <p:ph type="sldNum" sz="quarter" idx="4"/>
          </p:nvPr>
        </p:nvSpPr>
        <p:spPr>
          <a:xfrm>
            <a:off x="11572137" y="6226628"/>
            <a:ext cx="630748" cy="631372"/>
          </a:xfrm>
        </p:spPr>
        <p:txBody>
          <a:bodyPr anchor="ctr">
            <a:normAutofit/>
          </a:bodyPr>
          <a:lstStyle/>
          <a:p>
            <a:pPr>
              <a:spcAft>
                <a:spcPts val="600"/>
              </a:spcAft>
            </a:pPr>
            <a:fld id="{294A09A9-5501-47C1-A89A-A340965A2BE2}" type="slidenum">
              <a:rPr lang="en-US" smtClean="0"/>
              <a:pPr>
                <a:spcAft>
                  <a:spcPts val="600"/>
                </a:spcAft>
              </a:pPr>
              <a:t>26</a:t>
            </a:fld>
            <a:endParaRPr lang="en-US"/>
          </a:p>
        </p:txBody>
      </p:sp>
    </p:spTree>
    <p:extLst>
      <p:ext uri="{BB962C8B-B14F-4D97-AF65-F5344CB8AC3E}">
        <p14:creationId xmlns:p14="http://schemas.microsoft.com/office/powerpoint/2010/main" val="28195778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AE308-3076-43DB-B834-DA0B0AE19AF9}"/>
              </a:ext>
            </a:extLst>
          </p:cNvPr>
          <p:cNvSpPr>
            <a:spLocks noGrp="1"/>
          </p:cNvSpPr>
          <p:nvPr>
            <p:ph type="title"/>
          </p:nvPr>
        </p:nvSpPr>
        <p:spPr>
          <a:xfrm>
            <a:off x="964746" y="665584"/>
            <a:ext cx="5931354" cy="4851918"/>
          </a:xfrm>
        </p:spPr>
        <p:txBody>
          <a:bodyPr/>
          <a:lstStyle/>
          <a:p>
            <a:r>
              <a:rPr lang="en-US" dirty="0"/>
              <a:t>Thank you!</a:t>
            </a:r>
          </a:p>
        </p:txBody>
      </p:sp>
      <p:sp>
        <p:nvSpPr>
          <p:cNvPr id="3" name="Content Placeholder 2">
            <a:extLst>
              <a:ext uri="{FF2B5EF4-FFF2-40B4-BE49-F238E27FC236}">
                <a16:creationId xmlns:a16="http://schemas.microsoft.com/office/drawing/2014/main" id="{BABC2CE0-8806-4B2A-A10A-32984D317434}"/>
              </a:ext>
            </a:extLst>
          </p:cNvPr>
          <p:cNvSpPr>
            <a:spLocks noGrp="1"/>
          </p:cNvSpPr>
          <p:nvPr>
            <p:ph idx="1"/>
          </p:nvPr>
        </p:nvSpPr>
        <p:spPr>
          <a:xfrm>
            <a:off x="7717199" y="1788339"/>
            <a:ext cx="3103201" cy="3092539"/>
          </a:xfrm>
        </p:spPr>
        <p:txBody>
          <a:bodyPr/>
          <a:lstStyle/>
          <a:p>
            <a:r>
              <a:rPr lang="en-US" sz="1400" dirty="0">
                <a:solidFill>
                  <a:schemeClr val="accent3">
                    <a:lumMod val="50000"/>
                  </a:schemeClr>
                </a:solidFill>
                <a:hlinkClick r:id="rId3">
                  <a:extLst>
                    <a:ext uri="{A12FA001-AC4F-418D-AE19-62706E023703}">
                      <ahyp:hlinkClr xmlns:ahyp="http://schemas.microsoft.com/office/drawing/2018/hyperlinkcolor" val="tx"/>
                    </a:ext>
                  </a:extLst>
                </a:hlinkClick>
              </a:rPr>
              <a:t>Trans Health Klinic - Klinic Community Health</a:t>
            </a:r>
            <a:endParaRPr lang="en-US" sz="1400" dirty="0">
              <a:solidFill>
                <a:schemeClr val="accent3">
                  <a:lumMod val="50000"/>
                </a:schemeClr>
              </a:solidFill>
            </a:endParaRPr>
          </a:p>
          <a:p>
            <a:r>
              <a:rPr lang="en-US" sz="1400" b="1" dirty="0"/>
              <a:t>Peer Support: </a:t>
            </a:r>
            <a:r>
              <a:rPr lang="en-US" sz="1400" dirty="0"/>
              <a:t>204-784-4016</a:t>
            </a:r>
          </a:p>
          <a:p>
            <a:r>
              <a:rPr lang="en-US" sz="1400" b="1" dirty="0"/>
              <a:t>Parker: </a:t>
            </a:r>
            <a:r>
              <a:rPr lang="en-US" sz="1400" dirty="0"/>
              <a:t>204-259-3927</a:t>
            </a:r>
            <a:r>
              <a:rPr lang="en-US" sz="1400" b="1" dirty="0"/>
              <a:t> </a:t>
            </a:r>
            <a:r>
              <a:rPr lang="en-US" sz="1400" dirty="0">
                <a:solidFill>
                  <a:schemeClr val="accent3">
                    <a:lumMod val="50000"/>
                  </a:schemeClr>
                </a:solidFill>
                <a:hlinkClick r:id="rId4">
                  <a:extLst>
                    <a:ext uri="{A12FA001-AC4F-418D-AE19-62706E023703}">
                      <ahyp:hlinkClr xmlns:ahyp="http://schemas.microsoft.com/office/drawing/2018/hyperlinkcolor" val="tx"/>
                    </a:ext>
                  </a:extLst>
                </a:hlinkClick>
              </a:rPr>
              <a:t>pmorran@klinic.mb.ca</a:t>
            </a:r>
            <a:r>
              <a:rPr lang="en-US" sz="1400" dirty="0">
                <a:solidFill>
                  <a:schemeClr val="accent3">
                    <a:lumMod val="50000"/>
                  </a:schemeClr>
                </a:solidFill>
              </a:rPr>
              <a:t> </a:t>
            </a:r>
          </a:p>
        </p:txBody>
      </p:sp>
      <p:sp>
        <p:nvSpPr>
          <p:cNvPr id="4" name="Date Placeholder 3">
            <a:extLst>
              <a:ext uri="{FF2B5EF4-FFF2-40B4-BE49-F238E27FC236}">
                <a16:creationId xmlns:a16="http://schemas.microsoft.com/office/drawing/2014/main" id="{2EB68051-4856-FADE-1394-1BF8D4AFC1EC}"/>
              </a:ext>
            </a:extLst>
          </p:cNvPr>
          <p:cNvSpPr>
            <a:spLocks noGrp="1"/>
          </p:cNvSpPr>
          <p:nvPr>
            <p:ph type="dt" sz="half" idx="2"/>
          </p:nvPr>
        </p:nvSpPr>
        <p:spPr>
          <a:xfrm>
            <a:off x="10011833" y="6226628"/>
            <a:ext cx="1560304" cy="631372"/>
          </a:xfrm>
        </p:spPr>
        <p:txBody>
          <a:bodyPr/>
          <a:lstStyle/>
          <a:p>
            <a:fld id="{FCB1BC7D-EE8F-4610-B748-33D1F9065B77}" type="datetime1">
              <a:rPr lang="en-US" smtClean="0"/>
              <a:pPr/>
              <a:t>5/9/2024</a:t>
            </a:fld>
            <a:endParaRPr lang="en-US" dirty="0"/>
          </a:p>
        </p:txBody>
      </p:sp>
      <p:sp>
        <p:nvSpPr>
          <p:cNvPr id="5" name="Slide Number Placeholder 4">
            <a:extLst>
              <a:ext uri="{FF2B5EF4-FFF2-40B4-BE49-F238E27FC236}">
                <a16:creationId xmlns:a16="http://schemas.microsoft.com/office/drawing/2014/main" id="{511D134F-4AA5-8D65-F269-E8A1D90CBFCC}"/>
              </a:ext>
            </a:extLst>
          </p:cNvPr>
          <p:cNvSpPr>
            <a:spLocks noGrp="1"/>
          </p:cNvSpPr>
          <p:nvPr>
            <p:ph type="sldNum" sz="quarter" idx="4"/>
          </p:nvPr>
        </p:nvSpPr>
        <p:spPr>
          <a:xfrm>
            <a:off x="11572137" y="6226628"/>
            <a:ext cx="630748" cy="631372"/>
          </a:xfrm>
        </p:spPr>
        <p:txBody>
          <a:bodyPr/>
          <a:lstStyle/>
          <a:p>
            <a:fld id="{294A09A9-5501-47C1-A89A-A340965A2BE2}" type="slidenum">
              <a:rPr lang="en-US" smtClean="0"/>
              <a:pPr/>
              <a:t>27</a:t>
            </a:fld>
            <a:endParaRPr lang="en-US" dirty="0"/>
          </a:p>
        </p:txBody>
      </p:sp>
      <p:pic>
        <p:nvPicPr>
          <p:cNvPr id="6" name="Picture 5">
            <a:extLst>
              <a:ext uri="{FF2B5EF4-FFF2-40B4-BE49-F238E27FC236}">
                <a16:creationId xmlns:a16="http://schemas.microsoft.com/office/drawing/2014/main" id="{1560D741-0F13-0048-FB05-511E5D3B40B1}"/>
              </a:ext>
            </a:extLst>
          </p:cNvPr>
          <p:cNvPicPr>
            <a:picLocks noChangeAspect="1"/>
          </p:cNvPicPr>
          <p:nvPr/>
        </p:nvPicPr>
        <p:blipFill>
          <a:blip r:embed="rId5"/>
          <a:stretch>
            <a:fillRect/>
          </a:stretch>
        </p:blipFill>
        <p:spPr>
          <a:xfrm>
            <a:off x="10096981" y="1774596"/>
            <a:ext cx="695004" cy="737680"/>
          </a:xfrm>
          <a:prstGeom prst="rect">
            <a:avLst/>
          </a:prstGeom>
        </p:spPr>
      </p:pic>
    </p:spTree>
    <p:extLst>
      <p:ext uri="{BB962C8B-B14F-4D97-AF65-F5344CB8AC3E}">
        <p14:creationId xmlns:p14="http://schemas.microsoft.com/office/powerpoint/2010/main" val="3103683689"/>
      </p:ext>
    </p:extLst>
  </p:cSld>
  <p:clrMapOvr>
    <a:masterClrMapping/>
  </p:clrMapOvr>
</p:sld>
</file>

<file path=ppt/theme/theme1.xml><?xml version="1.0" encoding="utf-8"?>
<a:theme xmlns:a="http://schemas.openxmlformats.org/drawingml/2006/main" name="Custom">
  <a:themeElements>
    <a:clrScheme name="Custom 89">
      <a:dk1>
        <a:sysClr val="windowText" lastClr="000000"/>
      </a:dk1>
      <a:lt1>
        <a:sysClr val="window" lastClr="FFFFFF"/>
      </a:lt1>
      <a:dk2>
        <a:srgbClr val="212745"/>
      </a:dk2>
      <a:lt2>
        <a:srgbClr val="B4DCFA"/>
      </a:lt2>
      <a:accent1>
        <a:srgbClr val="8698DA"/>
      </a:accent1>
      <a:accent2>
        <a:srgbClr val="9EE0F8"/>
      </a:accent2>
      <a:accent3>
        <a:srgbClr val="C1F088"/>
      </a:accent3>
      <a:accent4>
        <a:srgbClr val="A4E4D2"/>
      </a:accent4>
      <a:accent5>
        <a:srgbClr val="FFBF8F"/>
      </a:accent5>
      <a:accent6>
        <a:srgbClr val="FABBB0"/>
      </a:accent6>
      <a:hlink>
        <a:srgbClr val="56C7AA"/>
      </a:hlink>
      <a:folHlink>
        <a:srgbClr val="59A8D1"/>
      </a:folHlink>
    </a:clrScheme>
    <a:fontScheme name="Custom 74">
      <a:majorFont>
        <a:latin typeface="Jumble"/>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56596226_Win32_SL_V6" id="{D9DA734B-CC3F-4DBB-B6FE-0BB140309365}" vid="{69AD8D68-423B-4DFD-8A07-EF38EEF8EBC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89">
    <a:dk1>
      <a:sysClr val="windowText" lastClr="000000"/>
    </a:dk1>
    <a:lt1>
      <a:sysClr val="window" lastClr="FFFFFF"/>
    </a:lt1>
    <a:dk2>
      <a:srgbClr val="212745"/>
    </a:dk2>
    <a:lt2>
      <a:srgbClr val="B4DCFA"/>
    </a:lt2>
    <a:accent1>
      <a:srgbClr val="8698DA"/>
    </a:accent1>
    <a:accent2>
      <a:srgbClr val="9EE0F8"/>
    </a:accent2>
    <a:accent3>
      <a:srgbClr val="C1F088"/>
    </a:accent3>
    <a:accent4>
      <a:srgbClr val="A4E4D2"/>
    </a:accent4>
    <a:accent5>
      <a:srgbClr val="FFBF8F"/>
    </a:accent5>
    <a:accent6>
      <a:srgbClr val="FABBB0"/>
    </a:accent6>
    <a:hlink>
      <a:srgbClr val="56C7AA"/>
    </a:hlink>
    <a:folHlink>
      <a:srgbClr val="59A8D1"/>
    </a:folHlink>
  </a:clrScheme>
</a:themeOverride>
</file>

<file path=ppt/theme/themeOverride2.xml><?xml version="1.0" encoding="utf-8"?>
<a:themeOverride xmlns:a="http://schemas.openxmlformats.org/drawingml/2006/main">
  <a:clrScheme name="Custom 89">
    <a:dk1>
      <a:sysClr val="windowText" lastClr="000000"/>
    </a:dk1>
    <a:lt1>
      <a:sysClr val="window" lastClr="FFFFFF"/>
    </a:lt1>
    <a:dk2>
      <a:srgbClr val="212745"/>
    </a:dk2>
    <a:lt2>
      <a:srgbClr val="B4DCFA"/>
    </a:lt2>
    <a:accent1>
      <a:srgbClr val="8698DA"/>
    </a:accent1>
    <a:accent2>
      <a:srgbClr val="9EE0F8"/>
    </a:accent2>
    <a:accent3>
      <a:srgbClr val="C1F088"/>
    </a:accent3>
    <a:accent4>
      <a:srgbClr val="A4E4D2"/>
    </a:accent4>
    <a:accent5>
      <a:srgbClr val="FFBF8F"/>
    </a:accent5>
    <a:accent6>
      <a:srgbClr val="FABBB0"/>
    </a:accent6>
    <a:hlink>
      <a:srgbClr val="56C7AA"/>
    </a:hlink>
    <a:folHlink>
      <a:srgbClr val="59A8D1"/>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8cd37d18-adcc-403a-b0d0-407113def27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1C2530B08E7164E8E50486E618D130D" ma:contentTypeVersion="8" ma:contentTypeDescription="Create a new document." ma:contentTypeScope="" ma:versionID="7b35c7635b170986a34c727ce943197c">
  <xsd:schema xmlns:xsd="http://www.w3.org/2001/XMLSchema" xmlns:xs="http://www.w3.org/2001/XMLSchema" xmlns:p="http://schemas.microsoft.com/office/2006/metadata/properties" xmlns:ns3="8cd37d18-adcc-403a-b0d0-407113def276" xmlns:ns4="5b8434f7-daf3-4a4d-8457-a02e9197389e" targetNamespace="http://schemas.microsoft.com/office/2006/metadata/properties" ma:root="true" ma:fieldsID="c34a1b5b63bdcdc15a2ae51e527d3ad4" ns3:_="" ns4:_="">
    <xsd:import namespace="8cd37d18-adcc-403a-b0d0-407113def276"/>
    <xsd:import namespace="5b8434f7-daf3-4a4d-8457-a02e9197389e"/>
    <xsd:element name="properties">
      <xsd:complexType>
        <xsd:sequence>
          <xsd:element name="documentManagement">
            <xsd:complexType>
              <xsd:all>
                <xsd:element ref="ns3:MediaServiceMetadata" minOccurs="0"/>
                <xsd:element ref="ns3:MediaServiceFastMetadata" minOccurs="0"/>
                <xsd:element ref="ns3:MediaServiceSearchProperties" minOccurs="0"/>
                <xsd:element ref="ns3:MediaServiceObjectDetectorVersions" minOccurs="0"/>
                <xsd:element ref="ns3:_activity"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d37d18-adcc-403a-b0d0-407113def27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_activity" ma:index="1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b8434f7-daf3-4a4d-8457-a02e9197389e"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5BF1A99-35F0-4B73-B737-B4DCDCD8CA57}">
  <ds:schemaRefs>
    <ds:schemaRef ds:uri="http://purl.org/dc/elements/1.1/"/>
    <ds:schemaRef ds:uri="http://schemas.microsoft.com/office/2006/documentManagement/types"/>
    <ds:schemaRef ds:uri="8cd37d18-adcc-403a-b0d0-407113def276"/>
    <ds:schemaRef ds:uri="http://purl.org/dc/terms/"/>
    <ds:schemaRef ds:uri="http://schemas.openxmlformats.org/package/2006/metadata/core-properties"/>
    <ds:schemaRef ds:uri="http://purl.org/dc/dcmitype/"/>
    <ds:schemaRef ds:uri="http://schemas.microsoft.com/office/infopath/2007/PartnerControls"/>
    <ds:schemaRef ds:uri="5b8434f7-daf3-4a4d-8457-a02e9197389e"/>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C2DB2F77-28A1-4CA4-B43D-F49AC802B3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cd37d18-adcc-403a-b0d0-407113def276"/>
    <ds:schemaRef ds:uri="5b8434f7-daf3-4a4d-8457-a02e9197389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55A16D6-EDBE-419D-AF8F-74F00E41AFB5}">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Fluorescent presentation</Template>
  <TotalTime>4947</TotalTime>
  <Words>2370</Words>
  <Application>Microsoft Office PowerPoint</Application>
  <PresentationFormat>Widescreen</PresentationFormat>
  <Paragraphs>355</Paragraphs>
  <Slides>27</Slides>
  <Notes>21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27</vt:i4>
      </vt:variant>
    </vt:vector>
  </HeadingPairs>
  <TitlesOfParts>
    <vt:vector size="38" baseType="lpstr">
      <vt:lpstr>MS PGothic</vt:lpstr>
      <vt:lpstr>ADLaM Display</vt:lpstr>
      <vt:lpstr>Aptos</vt:lpstr>
      <vt:lpstr>Arial</vt:lpstr>
      <vt:lpstr>Arial,Sans-Serif</vt:lpstr>
      <vt:lpstr>Calibri</vt:lpstr>
      <vt:lpstr>Calibri Light</vt:lpstr>
      <vt:lpstr>Century Gothic</vt:lpstr>
      <vt:lpstr>Jumble</vt:lpstr>
      <vt:lpstr>Wingdings</vt:lpstr>
      <vt:lpstr>Custom</vt:lpstr>
      <vt:lpstr>ACCESSING GENDER AFFIRMING CARE IN MANITOBA  Presented by Klinic Community Health – TransHealth Klinic</vt:lpstr>
      <vt:lpstr>AGENDA</vt:lpstr>
      <vt:lpstr>PARKER MORRAN (they/them)  Position: Trans Health Social Worker</vt:lpstr>
      <vt:lpstr>ALBA LOPEZ-GOMEZ (she/they)  Position: Peer Support Worker –  Parents/Family</vt:lpstr>
      <vt:lpstr>ASHLEY GAWNE (she/they)  Position: Peer Support Worker</vt:lpstr>
      <vt:lpstr>INCLUSIVE LANGUAGE AND DEFINITIONS</vt:lpstr>
      <vt:lpstr>PowerPoint Presentation</vt:lpstr>
      <vt:lpstr>Definitions:</vt:lpstr>
      <vt:lpstr>Helpful Definitions (cont.):</vt:lpstr>
      <vt:lpstr>WHAT IS THE TRANS HEALTH KLINIC?</vt:lpstr>
      <vt:lpstr>Trans Health Klinic:</vt:lpstr>
      <vt:lpstr>Get To Know Our Team</vt:lpstr>
      <vt:lpstr>What to Expect:</vt:lpstr>
      <vt:lpstr>Our Building – 167 Sherbrook Street, Winnipeg</vt:lpstr>
      <vt:lpstr>HOW TO ACCESS GENDER AFFIRMING CARE  </vt:lpstr>
      <vt:lpstr>Barriers to Accessing Care:</vt:lpstr>
      <vt:lpstr>PowerPoint Presentation</vt:lpstr>
      <vt:lpstr>How to Register:</vt:lpstr>
      <vt:lpstr>PowerPoint Presentation</vt:lpstr>
      <vt:lpstr>Hormone Replacement Therapy (HRT)</vt:lpstr>
      <vt:lpstr>Gender Affirming Surgeries – Referral Requirements  (MB HEALTH)</vt:lpstr>
      <vt:lpstr>OTHER…</vt:lpstr>
      <vt:lpstr>What can you do?</vt:lpstr>
      <vt:lpstr>Resources &amp; Supports</vt:lpstr>
      <vt:lpstr>Crisis Supports</vt:lpstr>
      <vt:lpstr>Q &amp; A</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Parker Morran</dc:creator>
  <cp:lastModifiedBy>Parker Morran</cp:lastModifiedBy>
  <cp:revision>4</cp:revision>
  <dcterms:created xsi:type="dcterms:W3CDTF">2024-05-03T18:42:46Z</dcterms:created>
  <dcterms:modified xsi:type="dcterms:W3CDTF">2024-05-09T22:47:59Z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0x010100E1C2530B08E7164E8E50486E618D130D</vt:lpwstr>
  </property>
</Properties>
</file>